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7" r:id="rId2"/>
    <p:sldId id="8509" r:id="rId3"/>
    <p:sldId id="8511" r:id="rId4"/>
    <p:sldId id="8512" r:id="rId5"/>
    <p:sldId id="8495" r:id="rId6"/>
    <p:sldId id="8500" r:id="rId7"/>
    <p:sldId id="8501" r:id="rId8"/>
    <p:sldId id="8895" r:id="rId9"/>
    <p:sldId id="8514" r:id="rId10"/>
    <p:sldId id="8515" r:id="rId11"/>
    <p:sldId id="8516" r:id="rId12"/>
    <p:sldId id="8517" r:id="rId13"/>
    <p:sldId id="8896" r:id="rId14"/>
    <p:sldId id="273" r:id="rId15"/>
    <p:sldId id="3330" r:id="rId16"/>
    <p:sldId id="306" r:id="rId17"/>
    <p:sldId id="3335" r:id="rId18"/>
    <p:sldId id="8897" r:id="rId19"/>
    <p:sldId id="275" r:id="rId20"/>
    <p:sldId id="8506" r:id="rId21"/>
    <p:sldId id="8522" r:id="rId22"/>
    <p:sldId id="418" r:id="rId23"/>
    <p:sldId id="8521" r:id="rId24"/>
    <p:sldId id="3231"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94EB8"/>
    <a:srgbClr val="A93CAE"/>
    <a:srgbClr val="FF3255"/>
    <a:srgbClr val="FD1850"/>
    <a:srgbClr val="C059C6"/>
    <a:srgbClr val="C17AE4"/>
    <a:srgbClr val="E23086"/>
    <a:srgbClr val="C35DC7"/>
    <a:srgbClr val="BE65D1"/>
    <a:srgbClr val="E2B8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94" autoAdjust="0"/>
    <p:restoredTop sz="94660"/>
  </p:normalViewPr>
  <p:slideViewPr>
    <p:cSldViewPr snapToGrid="0">
      <p:cViewPr varScale="1">
        <p:scale>
          <a:sx n="79" d="100"/>
          <a:sy n="79" d="100"/>
        </p:scale>
        <p:origin x="168"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___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系列 1</c:v>
                </c:pt>
              </c:strCache>
            </c:strRef>
          </c:tx>
          <c:spPr>
            <a:ln w="28575" cap="rnd">
              <a:solidFill>
                <a:srgbClr val="C94EB8"/>
              </a:solidFill>
              <a:round/>
            </a:ln>
            <a:effectLst/>
          </c:spPr>
          <c:marker>
            <c:symbol val="none"/>
          </c:marker>
          <c:cat>
            <c:strRef>
              <c:f>Sheet1!$A$2:$A$10</c:f>
              <c:strCache>
                <c:ptCount val="9"/>
                <c:pt idx="0">
                  <c:v>类别 1</c:v>
                </c:pt>
                <c:pt idx="1">
                  <c:v>类别 2</c:v>
                </c:pt>
                <c:pt idx="2">
                  <c:v>类别 3</c:v>
                </c:pt>
                <c:pt idx="3">
                  <c:v>类别 4</c:v>
                </c:pt>
                <c:pt idx="4">
                  <c:v>类别 5</c:v>
                </c:pt>
                <c:pt idx="5">
                  <c:v>类别 6</c:v>
                </c:pt>
                <c:pt idx="6">
                  <c:v>类别 7</c:v>
                </c:pt>
                <c:pt idx="7">
                  <c:v>类别 8</c:v>
                </c:pt>
                <c:pt idx="8">
                  <c:v>类别 9</c:v>
                </c:pt>
              </c:strCache>
            </c:strRef>
          </c:cat>
          <c:val>
            <c:numRef>
              <c:f>Sheet1!$B$2:$B$10</c:f>
              <c:numCache>
                <c:formatCode>General</c:formatCode>
                <c:ptCount val="9"/>
                <c:pt idx="0">
                  <c:v>0.5</c:v>
                </c:pt>
                <c:pt idx="1">
                  <c:v>0.9</c:v>
                </c:pt>
                <c:pt idx="2">
                  <c:v>1.6</c:v>
                </c:pt>
                <c:pt idx="3">
                  <c:v>2</c:v>
                </c:pt>
                <c:pt idx="4">
                  <c:v>1.7</c:v>
                </c:pt>
                <c:pt idx="5">
                  <c:v>2.2999999999999998</c:v>
                </c:pt>
                <c:pt idx="6">
                  <c:v>2.1</c:v>
                </c:pt>
                <c:pt idx="7">
                  <c:v>2.8</c:v>
                </c:pt>
                <c:pt idx="8">
                  <c:v>3.2</c:v>
                </c:pt>
              </c:numCache>
            </c:numRef>
          </c:val>
          <c:smooth val="1"/>
          <c:extLst>
            <c:ext xmlns:c16="http://schemas.microsoft.com/office/drawing/2014/chart" uri="{C3380CC4-5D6E-409C-BE32-E72D297353CC}">
              <c16:uniqueId val="{00000000-2D1B-416F-A0F5-A73E240E3295}"/>
            </c:ext>
          </c:extLst>
        </c:ser>
        <c:ser>
          <c:idx val="1"/>
          <c:order val="1"/>
          <c:tx>
            <c:strRef>
              <c:f>Sheet1!$C$1</c:f>
              <c:strCache>
                <c:ptCount val="1"/>
                <c:pt idx="0">
                  <c:v>系列 1</c:v>
                </c:pt>
              </c:strCache>
            </c:strRef>
          </c:tx>
          <c:spPr>
            <a:ln w="28575" cap="rnd">
              <a:solidFill>
                <a:srgbClr val="1B1D1C"/>
              </a:solidFill>
              <a:round/>
            </a:ln>
            <a:effectLst/>
          </c:spPr>
          <c:marker>
            <c:symbol val="none"/>
          </c:marker>
          <c:cat>
            <c:strRef>
              <c:f>Sheet1!$A$2:$A$10</c:f>
              <c:strCache>
                <c:ptCount val="9"/>
                <c:pt idx="0">
                  <c:v>类别 1</c:v>
                </c:pt>
                <c:pt idx="1">
                  <c:v>类别 2</c:v>
                </c:pt>
                <c:pt idx="2">
                  <c:v>类别 3</c:v>
                </c:pt>
                <c:pt idx="3">
                  <c:v>类别 4</c:v>
                </c:pt>
                <c:pt idx="4">
                  <c:v>类别 5</c:v>
                </c:pt>
                <c:pt idx="5">
                  <c:v>类别 6</c:v>
                </c:pt>
                <c:pt idx="6">
                  <c:v>类别 7</c:v>
                </c:pt>
                <c:pt idx="7">
                  <c:v>类别 8</c:v>
                </c:pt>
                <c:pt idx="8">
                  <c:v>类别 9</c:v>
                </c:pt>
              </c:strCache>
            </c:strRef>
          </c:cat>
          <c:val>
            <c:numRef>
              <c:f>Sheet1!$C$2:$C$10</c:f>
              <c:numCache>
                <c:formatCode>General</c:formatCode>
                <c:ptCount val="9"/>
                <c:pt idx="0">
                  <c:v>0.9</c:v>
                </c:pt>
                <c:pt idx="1">
                  <c:v>1</c:v>
                </c:pt>
                <c:pt idx="2">
                  <c:v>1.2</c:v>
                </c:pt>
                <c:pt idx="3">
                  <c:v>3</c:v>
                </c:pt>
                <c:pt idx="4">
                  <c:v>2</c:v>
                </c:pt>
                <c:pt idx="5">
                  <c:v>3.5</c:v>
                </c:pt>
                <c:pt idx="6">
                  <c:v>2.1</c:v>
                </c:pt>
                <c:pt idx="7">
                  <c:v>1.5</c:v>
                </c:pt>
                <c:pt idx="8">
                  <c:v>3</c:v>
                </c:pt>
              </c:numCache>
            </c:numRef>
          </c:val>
          <c:smooth val="1"/>
          <c:extLst>
            <c:ext xmlns:c16="http://schemas.microsoft.com/office/drawing/2014/chart" uri="{C3380CC4-5D6E-409C-BE32-E72D297353CC}">
              <c16:uniqueId val="{00000001-2D1B-416F-A0F5-A73E240E3295}"/>
            </c:ext>
          </c:extLst>
        </c:ser>
        <c:dLbls>
          <c:showLegendKey val="0"/>
          <c:showVal val="0"/>
          <c:showCatName val="0"/>
          <c:showSerName val="0"/>
          <c:showPercent val="0"/>
          <c:showBubbleSize val="0"/>
        </c:dLbls>
        <c:smooth val="0"/>
        <c:axId val="668295152"/>
        <c:axId val="668289248"/>
      </c:lineChart>
      <c:catAx>
        <c:axId val="668295152"/>
        <c:scaling>
          <c:orientation val="minMax"/>
        </c:scaling>
        <c:delete val="0"/>
        <c:axPos val="b"/>
        <c:numFmt formatCode="General" sourceLinked="1"/>
        <c:majorTickMark val="none"/>
        <c:minorTickMark val="none"/>
        <c:tickLblPos val="nextTo"/>
        <c:spPr>
          <a:noFill/>
          <a:ln w="9525" cap="flat" cmpd="sng" algn="ctr">
            <a:solidFill>
              <a:srgbClr val="1B1D1C"/>
            </a:solidFill>
            <a:round/>
          </a:ln>
          <a:effectLst/>
        </c:spPr>
        <c:txPr>
          <a:bodyPr rot="-60000000" spcFirstLastPara="1" vertOverflow="ellipsis" vert="horz" wrap="square" anchor="ctr" anchorCtr="1"/>
          <a:lstStyle/>
          <a:p>
            <a:pPr>
              <a:defRPr lang="zh-CN" sz="1195" b="0" i="0" u="none" strike="noStrike" kern="1200" baseline="0">
                <a:noFill/>
                <a:latin typeface="+mn-lt"/>
                <a:ea typeface="+mn-ea"/>
                <a:cs typeface="+mn-ea"/>
                <a:sym typeface="+mn-lt"/>
              </a:defRPr>
            </a:pPr>
            <a:endParaRPr lang="zh-CN"/>
          </a:p>
        </c:txPr>
        <c:crossAx val="668289248"/>
        <c:crosses val="autoZero"/>
        <c:auto val="1"/>
        <c:lblAlgn val="ctr"/>
        <c:lblOffset val="100"/>
        <c:noMultiLvlLbl val="0"/>
      </c:catAx>
      <c:valAx>
        <c:axId val="668289248"/>
        <c:scaling>
          <c:orientation val="minMax"/>
        </c:scaling>
        <c:delete val="0"/>
        <c:axPos val="l"/>
        <c:numFmt formatCode="General" sourceLinked="1"/>
        <c:majorTickMark val="none"/>
        <c:minorTickMark val="none"/>
        <c:tickLblPos val="nextTo"/>
        <c:spPr>
          <a:noFill/>
          <a:ln>
            <a:solidFill>
              <a:srgbClr val="1B1D1C"/>
            </a:solidFill>
          </a:ln>
          <a:effectLst/>
        </c:spPr>
        <c:txPr>
          <a:bodyPr rot="-60000000" spcFirstLastPara="1" vertOverflow="ellipsis" vert="horz" wrap="square" anchor="ctr" anchorCtr="1"/>
          <a:lstStyle/>
          <a:p>
            <a:pPr>
              <a:defRPr lang="zh-CN" sz="1400" b="0" i="0" u="none" strike="noStrike" kern="1200" baseline="0">
                <a:solidFill>
                  <a:srgbClr val="1B1D1C"/>
                </a:solidFill>
                <a:latin typeface="+mn-lt"/>
                <a:ea typeface="+mn-ea"/>
                <a:cs typeface="+mn-ea"/>
                <a:sym typeface="+mn-lt"/>
              </a:defRPr>
            </a:pPr>
            <a:endParaRPr lang="zh-CN"/>
          </a:p>
        </c:txPr>
        <c:crossAx val="668295152"/>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lang="zh-CN">
          <a:latin typeface="+mn-lt"/>
          <a:ea typeface="+mn-ea"/>
          <a:cs typeface="+mn-ea"/>
          <a:sym typeface="+mn-lt"/>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9407735769346305E-2"/>
          <c:y val="3.919379111188348E-2"/>
          <c:w val="0.91272715449956698"/>
          <c:h val="0.74764375062395771"/>
        </c:manualLayout>
      </c:layout>
      <c:lineChart>
        <c:grouping val="standard"/>
        <c:varyColors val="0"/>
        <c:ser>
          <c:idx val="0"/>
          <c:order val="0"/>
          <c:tx>
            <c:strRef>
              <c:f>Sheet1!$B$1</c:f>
              <c:strCache>
                <c:ptCount val="1"/>
                <c:pt idx="0">
                  <c:v>系列 1</c:v>
                </c:pt>
              </c:strCache>
            </c:strRef>
          </c:tx>
          <c:spPr>
            <a:ln w="19050" cap="rnd">
              <a:solidFill>
                <a:sysClr val="window" lastClr="FFFFFF">
                  <a:lumMod val="50000"/>
                </a:sysClr>
              </a:solidFill>
              <a:round/>
            </a:ln>
            <a:effectLst/>
          </c:spPr>
          <c:marker>
            <c:symbol val="circle"/>
            <c:size val="5"/>
            <c:spPr>
              <a:solidFill>
                <a:sysClr val="window" lastClr="FFFFFF">
                  <a:lumMod val="50000"/>
                </a:sysClr>
              </a:solidFill>
              <a:ln w="19050">
                <a:solidFill>
                  <a:sysClr val="window" lastClr="FFFFFF">
                    <a:lumMod val="50000"/>
                  </a:sysClr>
                </a:solidFill>
              </a:ln>
              <a:effectLst/>
            </c:spPr>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6A84-47F1-9F24-E6D763C05B91}"/>
            </c:ext>
          </c:extLst>
        </c:ser>
        <c:ser>
          <c:idx val="1"/>
          <c:order val="1"/>
          <c:tx>
            <c:strRef>
              <c:f>Sheet1!$C$1</c:f>
              <c:strCache>
                <c:ptCount val="1"/>
                <c:pt idx="0">
                  <c:v>系列 2</c:v>
                </c:pt>
              </c:strCache>
            </c:strRef>
          </c:tx>
          <c:spPr>
            <a:ln w="19050" cap="rnd">
              <a:solidFill>
                <a:sysClr val="window" lastClr="FFFFFF">
                  <a:lumMod val="50000"/>
                </a:sysClr>
              </a:solidFill>
              <a:round/>
            </a:ln>
            <a:effectLst/>
          </c:spPr>
          <c:marker>
            <c:symbol val="circle"/>
            <c:size val="5"/>
            <c:spPr>
              <a:solidFill>
                <a:sysClr val="window" lastClr="FFFFFF">
                  <a:lumMod val="50000"/>
                </a:sysClr>
              </a:solidFill>
              <a:ln w="19050">
                <a:solidFill>
                  <a:sysClr val="window" lastClr="FFFFFF">
                    <a:lumMod val="50000"/>
                  </a:sysClr>
                </a:solidFill>
              </a:ln>
              <a:effectLst/>
            </c:spPr>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6A84-47F1-9F24-E6D763C05B91}"/>
            </c:ext>
          </c:extLst>
        </c:ser>
        <c:ser>
          <c:idx val="2"/>
          <c:order val="2"/>
          <c:tx>
            <c:strRef>
              <c:f>Sheet1!$D$1</c:f>
              <c:strCache>
                <c:ptCount val="1"/>
                <c:pt idx="0">
                  <c:v>系列 3</c:v>
                </c:pt>
              </c:strCache>
            </c:strRef>
          </c:tx>
          <c:spPr>
            <a:ln w="12700" cap="rnd">
              <a:solidFill>
                <a:sysClr val="window" lastClr="FFFFFF"/>
              </a:solidFill>
              <a:round/>
            </a:ln>
            <a:effectLst/>
          </c:spPr>
          <c:marker>
            <c:symbol val="circle"/>
            <c:size val="5"/>
            <c:spPr>
              <a:solidFill>
                <a:sysClr val="window" lastClr="FFFFFF"/>
              </a:solidFill>
              <a:ln w="12700">
                <a:solidFill>
                  <a:sysClr val="window" lastClr="FFFFFF"/>
                </a:solidFill>
              </a:ln>
              <a:effectLst/>
            </c:spPr>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6A84-47F1-9F24-E6D763C05B91}"/>
            </c:ext>
          </c:extLst>
        </c:ser>
        <c:ser>
          <c:idx val="3"/>
          <c:order val="3"/>
          <c:tx>
            <c:strRef>
              <c:f>Sheet1!$E$1</c:f>
              <c:strCache>
                <c:ptCount val="1"/>
                <c:pt idx="0">
                  <c:v>系列4</c:v>
                </c:pt>
              </c:strCache>
            </c:strRef>
          </c:tx>
          <c:spPr>
            <a:ln w="19050" cap="rnd">
              <a:solidFill>
                <a:sysClr val="window" lastClr="FFFFFF">
                  <a:lumMod val="50000"/>
                </a:sysClr>
              </a:solidFill>
              <a:round/>
            </a:ln>
            <a:effectLst/>
          </c:spPr>
          <c:marker>
            <c:symbol val="circle"/>
            <c:size val="5"/>
            <c:spPr>
              <a:solidFill>
                <a:sysClr val="window" lastClr="FFFFFF">
                  <a:lumMod val="50000"/>
                </a:sysClr>
              </a:solidFill>
              <a:ln w="19050">
                <a:solidFill>
                  <a:sysClr val="window" lastClr="FFFFFF">
                    <a:lumMod val="50000"/>
                  </a:sysClr>
                </a:solidFill>
              </a:ln>
              <a:effectLst/>
            </c:spPr>
          </c:marker>
          <c:cat>
            <c:strRef>
              <c:f>Sheet1!$A$2:$A$5</c:f>
              <c:strCache>
                <c:ptCount val="4"/>
                <c:pt idx="0">
                  <c:v>类别 1</c:v>
                </c:pt>
                <c:pt idx="1">
                  <c:v>类别 2</c:v>
                </c:pt>
                <c:pt idx="2">
                  <c:v>类别 3</c:v>
                </c:pt>
                <c:pt idx="3">
                  <c:v>类别 4</c:v>
                </c:pt>
              </c:strCache>
            </c:strRef>
          </c:cat>
          <c:val>
            <c:numRef>
              <c:f>Sheet1!$E$2:$E$5</c:f>
              <c:numCache>
                <c:formatCode>General</c:formatCode>
                <c:ptCount val="4"/>
                <c:pt idx="0">
                  <c:v>3</c:v>
                </c:pt>
                <c:pt idx="1">
                  <c:v>4.7</c:v>
                </c:pt>
                <c:pt idx="2">
                  <c:v>4</c:v>
                </c:pt>
                <c:pt idx="3">
                  <c:v>4.3</c:v>
                </c:pt>
              </c:numCache>
            </c:numRef>
          </c:val>
          <c:smooth val="0"/>
          <c:extLst>
            <c:ext xmlns:c16="http://schemas.microsoft.com/office/drawing/2014/chart" uri="{C3380CC4-5D6E-409C-BE32-E72D297353CC}">
              <c16:uniqueId val="{00000003-6A84-47F1-9F24-E6D763C05B91}"/>
            </c:ext>
          </c:extLst>
        </c:ser>
        <c:dLbls>
          <c:showLegendKey val="0"/>
          <c:showVal val="0"/>
          <c:showCatName val="0"/>
          <c:showSerName val="0"/>
          <c:showPercent val="0"/>
          <c:showBubbleSize val="0"/>
        </c:dLbls>
        <c:marker val="1"/>
        <c:smooth val="0"/>
        <c:axId val="558200416"/>
        <c:axId val="558204728"/>
      </c:lineChart>
      <c:catAx>
        <c:axId val="558200416"/>
        <c:scaling>
          <c:orientation val="minMax"/>
        </c:scaling>
        <c:delete val="0"/>
        <c:axPos val="b"/>
        <c:numFmt formatCode="General" sourceLinked="1"/>
        <c:majorTickMark val="none"/>
        <c:minorTickMark val="none"/>
        <c:tickLblPos val="nextTo"/>
        <c:spPr>
          <a:noFill/>
          <a:ln w="9525" cap="flat" cmpd="sng" algn="ctr">
            <a:solidFill>
              <a:sysClr val="windowText" lastClr="000000">
                <a:lumMod val="85000"/>
                <a:lumOff val="15000"/>
              </a:sys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方正黑体简体" panose="02010601030101010101" pitchFamily="2" charset="-122"/>
                <a:ea typeface="方正黑体简体" panose="02010601030101010101" pitchFamily="2" charset="-122"/>
                <a:cs typeface="+mn-cs"/>
              </a:defRPr>
            </a:pPr>
            <a:endParaRPr lang="zh-CN"/>
          </a:p>
        </c:txPr>
        <c:crossAx val="558204728"/>
        <c:crosses val="autoZero"/>
        <c:auto val="1"/>
        <c:lblAlgn val="ctr"/>
        <c:lblOffset val="100"/>
        <c:noMultiLvlLbl val="0"/>
      </c:catAx>
      <c:valAx>
        <c:axId val="558204728"/>
        <c:scaling>
          <c:orientation val="minMax"/>
        </c:scaling>
        <c:delete val="0"/>
        <c:axPos val="l"/>
        <c:numFmt formatCode="General" sourceLinked="1"/>
        <c:majorTickMark val="none"/>
        <c:minorTickMark val="none"/>
        <c:tickLblPos val="nextTo"/>
        <c:spPr>
          <a:noFill/>
          <a:ln>
            <a:solidFill>
              <a:sysClr val="windowText" lastClr="000000">
                <a:lumMod val="85000"/>
                <a:lumOff val="15000"/>
              </a:sysClr>
            </a:solidFill>
          </a:ln>
          <a:effectLst/>
        </c:spPr>
        <c:txPr>
          <a:bodyPr rot="-60000000" spcFirstLastPara="1" vertOverflow="ellipsis" vert="horz" wrap="square" anchor="ctr" anchorCtr="1"/>
          <a:lstStyle/>
          <a:p>
            <a:pPr>
              <a:defRPr sz="1197" b="0" i="0" u="none" strike="noStrike" kern="1200" baseline="0">
                <a:solidFill>
                  <a:schemeClr val="bg1"/>
                </a:solidFill>
                <a:latin typeface="方正黑体简体" panose="02010601030101010101" pitchFamily="2" charset="-122"/>
                <a:ea typeface="方正黑体简体" panose="02010601030101010101" pitchFamily="2" charset="-122"/>
                <a:cs typeface="+mn-cs"/>
              </a:defRPr>
            </a:pPr>
            <a:endParaRPr lang="zh-CN"/>
          </a:p>
        </c:txPr>
        <c:crossAx val="558200416"/>
        <c:crosses val="autoZero"/>
        <c:crossBetween val="between"/>
      </c:valAx>
      <c:spPr>
        <a:solidFill>
          <a:sysClr val="window" lastClr="FFFFFF"/>
        </a:solidFill>
        <a:ln>
          <a:noFill/>
        </a:ln>
        <a:effectLst/>
      </c:spPr>
    </c:plotArea>
    <c:plotVisOnly val="1"/>
    <c:dispBlanksAs val="gap"/>
    <c:showDLblsOverMax val="0"/>
  </c:chart>
  <c:spPr>
    <a:noFill/>
    <a:ln>
      <a:noFill/>
    </a:ln>
    <a:effectLst/>
  </c:spPr>
  <c:txPr>
    <a:bodyPr/>
    <a:lstStyle/>
    <a:p>
      <a:pPr>
        <a:defRPr>
          <a:solidFill>
            <a:schemeClr val="bg1"/>
          </a:solidFill>
          <a:latin typeface="方正黑体简体" panose="02010601030101010101" pitchFamily="2" charset="-122"/>
          <a:ea typeface="方正黑体简体" panose="02010601030101010101" pitchFamily="2" charset="-122"/>
        </a:defRPr>
      </a:pPr>
      <a:endParaRPr lang="zh-CN"/>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jpg>
</file>

<file path=ppt/media/image11.png>
</file>

<file path=ppt/media/image12.jpeg>
</file>

<file path=ppt/media/image13.png>
</file>

<file path=ppt/media/image14.jpeg>
</file>

<file path=ppt/media/image15.png>
</file>

<file path=ppt/media/image16.png>
</file>

<file path=ppt/media/image17.jpeg>
</file>

<file path=ppt/media/image18.png>
</file>

<file path=ppt/media/image19.jpeg>
</file>

<file path=ppt/media/image2.png>
</file>

<file path=ppt/media/image20.jpeg>
</file>

<file path=ppt/media/image3.jpeg>
</file>

<file path=ppt/media/image4.jpeg>
</file>

<file path=ppt/media/image5.jpg>
</file>

<file path=ppt/media/image6.jpeg>
</file>

<file path=ppt/media/image7.jpeg>
</file>

<file path=ppt/media/image8.jpg>
</file>

<file path=ppt/media/image9.jp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B6E287-EF4D-4FF5-ABEF-465F2E81FD5B}" type="datetimeFigureOut">
              <a:rPr lang="zh-CN" altLang="en-US" smtClean="0"/>
              <a:t>2018/10/24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98544D-4996-4ADC-B62F-6949444AAC24}" type="slidenum">
              <a:rPr lang="zh-CN" altLang="en-US" smtClean="0"/>
              <a:t>‹#›</a:t>
            </a:fld>
            <a:endParaRPr lang="zh-CN" altLang="en-US"/>
          </a:p>
        </p:txBody>
      </p:sp>
    </p:spTree>
    <p:extLst>
      <p:ext uri="{BB962C8B-B14F-4D97-AF65-F5344CB8AC3E}">
        <p14:creationId xmlns:p14="http://schemas.microsoft.com/office/powerpoint/2010/main" val="203439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1</a:t>
            </a:fld>
            <a:endParaRPr lang="zh-CN" altLang="en-US"/>
          </a:p>
        </p:txBody>
      </p:sp>
    </p:spTree>
    <p:extLst>
      <p:ext uri="{BB962C8B-B14F-4D97-AF65-F5344CB8AC3E}">
        <p14:creationId xmlns:p14="http://schemas.microsoft.com/office/powerpoint/2010/main" val="13482564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10</a:t>
            </a:fld>
            <a:endParaRPr lang="zh-CN" altLang="en-US"/>
          </a:p>
        </p:txBody>
      </p:sp>
    </p:spTree>
    <p:extLst>
      <p:ext uri="{BB962C8B-B14F-4D97-AF65-F5344CB8AC3E}">
        <p14:creationId xmlns:p14="http://schemas.microsoft.com/office/powerpoint/2010/main" val="25024472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11</a:t>
            </a:fld>
            <a:endParaRPr lang="zh-CN" altLang="en-US"/>
          </a:p>
        </p:txBody>
      </p:sp>
    </p:spTree>
    <p:extLst>
      <p:ext uri="{BB962C8B-B14F-4D97-AF65-F5344CB8AC3E}">
        <p14:creationId xmlns:p14="http://schemas.microsoft.com/office/powerpoint/2010/main" val="1763630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12</a:t>
            </a:fld>
            <a:endParaRPr lang="zh-CN" altLang="en-US"/>
          </a:p>
        </p:txBody>
      </p:sp>
    </p:spTree>
    <p:extLst>
      <p:ext uri="{BB962C8B-B14F-4D97-AF65-F5344CB8AC3E}">
        <p14:creationId xmlns:p14="http://schemas.microsoft.com/office/powerpoint/2010/main" val="17868815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13</a:t>
            </a:fld>
            <a:endParaRPr lang="zh-CN" altLang="en-US"/>
          </a:p>
        </p:txBody>
      </p:sp>
    </p:spTree>
    <p:extLst>
      <p:ext uri="{BB962C8B-B14F-4D97-AF65-F5344CB8AC3E}">
        <p14:creationId xmlns:p14="http://schemas.microsoft.com/office/powerpoint/2010/main" val="33493936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875DF6-3DCE-4259-BD6F-30C6E3ABDEBA}" type="slidenum">
              <a:rPr kumimoji="0" lang="zh-CN" altLang="en-US" sz="1200" b="0" i="0" u="none" strike="noStrike" kern="1200" cap="none" spc="0" normalizeH="0" baseline="0" noProof="0" smtClean="0">
                <a:ln>
                  <a:noFill/>
                </a:ln>
                <a:solidFill>
                  <a:prstClr val="black"/>
                </a:solidFill>
                <a:effectLst/>
                <a:uLnTx/>
                <a:uFillTx/>
                <a:ea typeface="思源黑体 Normal" panose="020B04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ea typeface="思源黑体 Normal" panose="020B0400000000000000" pitchFamily="34" charset="-122"/>
              <a:cs typeface="+mn-cs"/>
            </a:endParaRPr>
          </a:p>
        </p:txBody>
      </p:sp>
    </p:spTree>
    <p:extLst>
      <p:ext uri="{BB962C8B-B14F-4D97-AF65-F5344CB8AC3E}">
        <p14:creationId xmlns:p14="http://schemas.microsoft.com/office/powerpoint/2010/main" val="26581140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195F06C-9F88-464A-906F-F9082EDE0ACB}" type="slidenum">
              <a:rPr lang="zh-CN" altLang="en-US" smtClean="0"/>
              <a:t>15</a:t>
            </a:fld>
            <a:endParaRPr lang="zh-CN" altLang="en-US"/>
          </a:p>
        </p:txBody>
      </p:sp>
    </p:spTree>
    <p:extLst>
      <p:ext uri="{BB962C8B-B14F-4D97-AF65-F5344CB8AC3E}">
        <p14:creationId xmlns:p14="http://schemas.microsoft.com/office/powerpoint/2010/main" val="22145818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B10D86-A7C0-43EF-8614-4F2B28C52549}"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17</a:t>
            </a:fld>
            <a:endParaRPr lang="en-GB"/>
          </a:p>
        </p:txBody>
      </p:sp>
    </p:spTree>
    <p:extLst>
      <p:ext uri="{BB962C8B-B14F-4D97-AF65-F5344CB8AC3E}">
        <p14:creationId xmlns:p14="http://schemas.microsoft.com/office/powerpoint/2010/main" val="8772926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18</a:t>
            </a:fld>
            <a:endParaRPr lang="zh-CN" altLang="en-US"/>
          </a:p>
        </p:txBody>
      </p:sp>
    </p:spTree>
    <p:extLst>
      <p:ext uri="{BB962C8B-B14F-4D97-AF65-F5344CB8AC3E}">
        <p14:creationId xmlns:p14="http://schemas.microsoft.com/office/powerpoint/2010/main" val="30944643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013787F-E41C-4EA5-957B-617F14A256D1}" type="slidenum">
              <a:rPr lang="zh-CN" altLang="en-US" smtClean="0"/>
              <a:t>19</a:t>
            </a:fld>
            <a:endParaRPr lang="zh-CN" altLang="en-US"/>
          </a:p>
        </p:txBody>
      </p:sp>
    </p:spTree>
    <p:extLst>
      <p:ext uri="{BB962C8B-B14F-4D97-AF65-F5344CB8AC3E}">
        <p14:creationId xmlns:p14="http://schemas.microsoft.com/office/powerpoint/2010/main" val="1052303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2</a:t>
            </a:fld>
            <a:endParaRPr lang="zh-CN" altLang="en-US"/>
          </a:p>
        </p:txBody>
      </p:sp>
    </p:spTree>
    <p:extLst>
      <p:ext uri="{BB962C8B-B14F-4D97-AF65-F5344CB8AC3E}">
        <p14:creationId xmlns:p14="http://schemas.microsoft.com/office/powerpoint/2010/main" val="24402184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8D31121-97E6-4836-A50F-8ABD3B87C03F}" type="slidenum">
              <a:rPr lang="zh-CN" altLang="en-US" smtClean="0"/>
              <a:t>20</a:t>
            </a:fld>
            <a:endParaRPr lang="zh-CN" altLang="en-US"/>
          </a:p>
        </p:txBody>
      </p:sp>
    </p:spTree>
    <p:extLst>
      <p:ext uri="{BB962C8B-B14F-4D97-AF65-F5344CB8AC3E}">
        <p14:creationId xmlns:p14="http://schemas.microsoft.com/office/powerpoint/2010/main" val="36138919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21</a:t>
            </a:fld>
            <a:endParaRPr lang="zh-CN" altLang="en-US"/>
          </a:p>
        </p:txBody>
      </p:sp>
    </p:spTree>
    <p:extLst>
      <p:ext uri="{BB962C8B-B14F-4D97-AF65-F5344CB8AC3E}">
        <p14:creationId xmlns:p14="http://schemas.microsoft.com/office/powerpoint/2010/main" val="9611550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7A03FA2-634C-4A08-ADA1-A8F6C09DE98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704237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23</a:t>
            </a:fld>
            <a:endParaRPr lang="zh-CN" altLang="en-US"/>
          </a:p>
        </p:txBody>
      </p:sp>
    </p:spTree>
    <p:extLst>
      <p:ext uri="{BB962C8B-B14F-4D97-AF65-F5344CB8AC3E}">
        <p14:creationId xmlns:p14="http://schemas.microsoft.com/office/powerpoint/2010/main" val="538808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20489B-33EC-43B6-BCD6-C1CEC6F3664E}" type="slidenum">
              <a:rPr lang="zh-CN" altLang="en-US" smtClean="0"/>
              <a:t>24</a:t>
            </a:fld>
            <a:endParaRPr lang="zh-CN" altLang="en-US"/>
          </a:p>
        </p:txBody>
      </p:sp>
    </p:spTree>
    <p:extLst>
      <p:ext uri="{BB962C8B-B14F-4D97-AF65-F5344CB8AC3E}">
        <p14:creationId xmlns:p14="http://schemas.microsoft.com/office/powerpoint/2010/main" val="36270059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3</a:t>
            </a:fld>
            <a:endParaRPr lang="zh-CN" altLang="en-US"/>
          </a:p>
        </p:txBody>
      </p:sp>
    </p:spTree>
    <p:extLst>
      <p:ext uri="{BB962C8B-B14F-4D97-AF65-F5344CB8AC3E}">
        <p14:creationId xmlns:p14="http://schemas.microsoft.com/office/powerpoint/2010/main" val="1838265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4</a:t>
            </a:fld>
            <a:endParaRPr lang="zh-CN" altLang="en-US"/>
          </a:p>
        </p:txBody>
      </p:sp>
    </p:spTree>
    <p:extLst>
      <p:ext uri="{BB962C8B-B14F-4D97-AF65-F5344CB8AC3E}">
        <p14:creationId xmlns:p14="http://schemas.microsoft.com/office/powerpoint/2010/main" val="11535898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F345E64-BCD2-4DD3-955A-B86B6ECE7E26}" type="slidenum">
              <a:rPr lang="zh-CN" altLang="en-US" smtClean="0"/>
              <a:t>5</a:t>
            </a:fld>
            <a:endParaRPr lang="zh-CN" altLang="en-US"/>
          </a:p>
        </p:txBody>
      </p:sp>
    </p:spTree>
    <p:extLst>
      <p:ext uri="{BB962C8B-B14F-4D97-AF65-F5344CB8AC3E}">
        <p14:creationId xmlns:p14="http://schemas.microsoft.com/office/powerpoint/2010/main" val="3813075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8D31121-97E6-4836-A50F-8ABD3B87C03F}" type="slidenum">
              <a:rPr lang="zh-CN" altLang="en-US" smtClean="0"/>
              <a:t>6</a:t>
            </a:fld>
            <a:endParaRPr lang="zh-CN" altLang="en-US"/>
          </a:p>
        </p:txBody>
      </p:sp>
    </p:spTree>
    <p:extLst>
      <p:ext uri="{BB962C8B-B14F-4D97-AF65-F5344CB8AC3E}">
        <p14:creationId xmlns:p14="http://schemas.microsoft.com/office/powerpoint/2010/main" val="35336591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8D31121-97E6-4836-A50F-8ABD3B87C03F}" type="slidenum">
              <a:rPr lang="zh-CN" altLang="en-US" smtClean="0"/>
              <a:t>7</a:t>
            </a:fld>
            <a:endParaRPr lang="zh-CN" altLang="en-US"/>
          </a:p>
        </p:txBody>
      </p:sp>
    </p:spTree>
    <p:extLst>
      <p:ext uri="{BB962C8B-B14F-4D97-AF65-F5344CB8AC3E}">
        <p14:creationId xmlns:p14="http://schemas.microsoft.com/office/powerpoint/2010/main" val="15576952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8</a:t>
            </a:fld>
            <a:endParaRPr lang="zh-CN" altLang="en-US"/>
          </a:p>
        </p:txBody>
      </p:sp>
    </p:spTree>
    <p:extLst>
      <p:ext uri="{BB962C8B-B14F-4D97-AF65-F5344CB8AC3E}">
        <p14:creationId xmlns:p14="http://schemas.microsoft.com/office/powerpoint/2010/main" val="3900463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B98544D-4996-4ADC-B62F-6949444AAC24}" type="slidenum">
              <a:rPr lang="zh-CN" altLang="en-US" smtClean="0"/>
              <a:t>9</a:t>
            </a:fld>
            <a:endParaRPr lang="zh-CN" altLang="en-US"/>
          </a:p>
        </p:txBody>
      </p:sp>
    </p:spTree>
    <p:extLst>
      <p:ext uri="{BB962C8B-B14F-4D97-AF65-F5344CB8AC3E}">
        <p14:creationId xmlns:p14="http://schemas.microsoft.com/office/powerpoint/2010/main" val="87980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3B7A36-C754-42F6-8D61-72C81CFE945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3BCBCE6-7EBD-4726-B7BF-E40F219C13C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BB907C46-4771-4CE2-A912-FD53F887EBFE}"/>
              </a:ext>
            </a:extLst>
          </p:cNvPr>
          <p:cNvSpPr>
            <a:spLocks noGrp="1"/>
          </p:cNvSpPr>
          <p:nvPr>
            <p:ph type="dt" sz="half" idx="10"/>
          </p:nvPr>
        </p:nvSpPr>
        <p:spPr/>
        <p:txBody>
          <a:bodyPr/>
          <a:lstStyle/>
          <a:p>
            <a:fld id="{6480A896-4B7B-407B-ACCD-EDF967D67CEA}" type="datetimeFigureOut">
              <a:rPr lang="zh-CN" altLang="en-US" smtClean="0"/>
              <a:t>2018/10/24</a:t>
            </a:fld>
            <a:endParaRPr lang="zh-CN" altLang="en-US"/>
          </a:p>
        </p:txBody>
      </p:sp>
      <p:sp>
        <p:nvSpPr>
          <p:cNvPr id="5" name="页脚占位符 4">
            <a:extLst>
              <a:ext uri="{FF2B5EF4-FFF2-40B4-BE49-F238E27FC236}">
                <a16:creationId xmlns:a16="http://schemas.microsoft.com/office/drawing/2014/main" id="{C504519A-0AB8-4283-8A5F-A2B1152F705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1FC5791-167D-4525-B75E-22A997BB747B}"/>
              </a:ext>
            </a:extLst>
          </p:cNvPr>
          <p:cNvSpPr>
            <a:spLocks noGrp="1"/>
          </p:cNvSpPr>
          <p:nvPr>
            <p:ph type="sldNum" sz="quarter" idx="12"/>
          </p:nvPr>
        </p:nvSpPr>
        <p:spPr/>
        <p:txBody>
          <a:body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1448106421"/>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F89C0A-578B-4A93-B95F-8DE619F4FB2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8BF4155-F778-42BA-9293-E47AB2AD4A81}"/>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0292336-6B68-4473-A9C9-ACED0B8AC9B8}"/>
              </a:ext>
            </a:extLst>
          </p:cNvPr>
          <p:cNvSpPr>
            <a:spLocks noGrp="1"/>
          </p:cNvSpPr>
          <p:nvPr>
            <p:ph type="dt" sz="half" idx="10"/>
          </p:nvPr>
        </p:nvSpPr>
        <p:spPr/>
        <p:txBody>
          <a:bodyPr/>
          <a:lstStyle/>
          <a:p>
            <a:fld id="{6480A896-4B7B-407B-ACCD-EDF967D67CEA}" type="datetimeFigureOut">
              <a:rPr lang="zh-CN" altLang="en-US" smtClean="0"/>
              <a:t>2018/10/24</a:t>
            </a:fld>
            <a:endParaRPr lang="zh-CN" altLang="en-US"/>
          </a:p>
        </p:txBody>
      </p:sp>
      <p:sp>
        <p:nvSpPr>
          <p:cNvPr id="5" name="页脚占位符 4">
            <a:extLst>
              <a:ext uri="{FF2B5EF4-FFF2-40B4-BE49-F238E27FC236}">
                <a16:creationId xmlns:a16="http://schemas.microsoft.com/office/drawing/2014/main" id="{ADFA714B-1539-452D-9EFD-4D06D65866A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D627381-A034-4CFE-BDEB-7F93A1B7BD33}"/>
              </a:ext>
            </a:extLst>
          </p:cNvPr>
          <p:cNvSpPr>
            <a:spLocks noGrp="1"/>
          </p:cNvSpPr>
          <p:nvPr>
            <p:ph type="sldNum" sz="quarter" idx="12"/>
          </p:nvPr>
        </p:nvSpPr>
        <p:spPr/>
        <p:txBody>
          <a:body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4121070351"/>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9A656E7-034C-4EDF-97D3-A0E98C073B37}"/>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32B180A-7C98-4AC3-A419-C4295A20CF45}"/>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96A11DC-4917-4DB2-81D2-41EF07B8079A}"/>
              </a:ext>
            </a:extLst>
          </p:cNvPr>
          <p:cNvSpPr>
            <a:spLocks noGrp="1"/>
          </p:cNvSpPr>
          <p:nvPr>
            <p:ph type="dt" sz="half" idx="10"/>
          </p:nvPr>
        </p:nvSpPr>
        <p:spPr/>
        <p:txBody>
          <a:bodyPr/>
          <a:lstStyle/>
          <a:p>
            <a:fld id="{6480A896-4B7B-407B-ACCD-EDF967D67CEA}" type="datetimeFigureOut">
              <a:rPr lang="zh-CN" altLang="en-US" smtClean="0"/>
              <a:t>2018/10/24</a:t>
            </a:fld>
            <a:endParaRPr lang="zh-CN" altLang="en-US"/>
          </a:p>
        </p:txBody>
      </p:sp>
      <p:sp>
        <p:nvSpPr>
          <p:cNvPr id="5" name="页脚占位符 4">
            <a:extLst>
              <a:ext uri="{FF2B5EF4-FFF2-40B4-BE49-F238E27FC236}">
                <a16:creationId xmlns:a16="http://schemas.microsoft.com/office/drawing/2014/main" id="{DC3213D3-405E-4FC2-B23B-793963672B0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D10282C-D9B6-4689-9B5A-032E99FD208D}"/>
              </a:ext>
            </a:extLst>
          </p:cNvPr>
          <p:cNvSpPr>
            <a:spLocks noGrp="1"/>
          </p:cNvSpPr>
          <p:nvPr>
            <p:ph type="sldNum" sz="quarter" idx="12"/>
          </p:nvPr>
        </p:nvSpPr>
        <p:spPr/>
        <p:txBody>
          <a:body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3680758500"/>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E3AF12-369A-491A-8E2F-0406F708314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5D43BB5-375B-4C82-9D1A-0854CA1821E3}"/>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42CEFDB-D30C-4767-B884-9C6DD802E97B}"/>
              </a:ext>
            </a:extLst>
          </p:cNvPr>
          <p:cNvSpPr>
            <a:spLocks noGrp="1"/>
          </p:cNvSpPr>
          <p:nvPr>
            <p:ph type="dt" sz="half" idx="10"/>
          </p:nvPr>
        </p:nvSpPr>
        <p:spPr/>
        <p:txBody>
          <a:bodyPr/>
          <a:lstStyle/>
          <a:p>
            <a:fld id="{6480A896-4B7B-407B-ACCD-EDF967D67CEA}" type="datetimeFigureOut">
              <a:rPr lang="zh-CN" altLang="en-US" smtClean="0"/>
              <a:t>2018/10/24</a:t>
            </a:fld>
            <a:endParaRPr lang="zh-CN" altLang="en-US"/>
          </a:p>
        </p:txBody>
      </p:sp>
      <p:sp>
        <p:nvSpPr>
          <p:cNvPr id="5" name="页脚占位符 4">
            <a:extLst>
              <a:ext uri="{FF2B5EF4-FFF2-40B4-BE49-F238E27FC236}">
                <a16:creationId xmlns:a16="http://schemas.microsoft.com/office/drawing/2014/main" id="{88899C06-C367-4406-AE4C-6B102684CF6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218C2EB-CF6B-459F-BAFD-1E3143EB29D4}"/>
              </a:ext>
            </a:extLst>
          </p:cNvPr>
          <p:cNvSpPr>
            <a:spLocks noGrp="1"/>
          </p:cNvSpPr>
          <p:nvPr>
            <p:ph type="sldNum" sz="quarter" idx="12"/>
          </p:nvPr>
        </p:nvSpPr>
        <p:spPr/>
        <p:txBody>
          <a:body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3799899165"/>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33E8B2-C51C-47D9-9D2B-7986635C9603}"/>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00E4E8A-DBF5-42D6-B03B-8F3D482326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19062A75-DF10-422C-9E20-750DACB7E380}"/>
              </a:ext>
            </a:extLst>
          </p:cNvPr>
          <p:cNvSpPr>
            <a:spLocks noGrp="1"/>
          </p:cNvSpPr>
          <p:nvPr>
            <p:ph type="dt" sz="half" idx="10"/>
          </p:nvPr>
        </p:nvSpPr>
        <p:spPr/>
        <p:txBody>
          <a:bodyPr/>
          <a:lstStyle/>
          <a:p>
            <a:fld id="{6480A896-4B7B-407B-ACCD-EDF967D67CEA}" type="datetimeFigureOut">
              <a:rPr lang="zh-CN" altLang="en-US" smtClean="0"/>
              <a:t>2018/10/24</a:t>
            </a:fld>
            <a:endParaRPr lang="zh-CN" altLang="en-US"/>
          </a:p>
        </p:txBody>
      </p:sp>
      <p:sp>
        <p:nvSpPr>
          <p:cNvPr id="5" name="页脚占位符 4">
            <a:extLst>
              <a:ext uri="{FF2B5EF4-FFF2-40B4-BE49-F238E27FC236}">
                <a16:creationId xmlns:a16="http://schemas.microsoft.com/office/drawing/2014/main" id="{C840A0B4-49F5-4079-972B-00A4F2BF27A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8A2E7AB-25B7-440C-ACDD-C74C953A1C7D}"/>
              </a:ext>
            </a:extLst>
          </p:cNvPr>
          <p:cNvSpPr>
            <a:spLocks noGrp="1"/>
          </p:cNvSpPr>
          <p:nvPr>
            <p:ph type="sldNum" sz="quarter" idx="12"/>
          </p:nvPr>
        </p:nvSpPr>
        <p:spPr/>
        <p:txBody>
          <a:body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1495191907"/>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E06EB4-BD50-4DB8-AC90-E9B0B31DF26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5DC13D0-E864-4C7E-8EA8-172014FCF2B3}"/>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3661D690-21B7-4E1B-A195-9CB54DDBC298}"/>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30E95FC0-D7AD-4377-957F-B8D56DE330AC}"/>
              </a:ext>
            </a:extLst>
          </p:cNvPr>
          <p:cNvSpPr>
            <a:spLocks noGrp="1"/>
          </p:cNvSpPr>
          <p:nvPr>
            <p:ph type="dt" sz="half" idx="10"/>
          </p:nvPr>
        </p:nvSpPr>
        <p:spPr/>
        <p:txBody>
          <a:bodyPr/>
          <a:lstStyle/>
          <a:p>
            <a:fld id="{6480A896-4B7B-407B-ACCD-EDF967D67CEA}" type="datetimeFigureOut">
              <a:rPr lang="zh-CN" altLang="en-US" smtClean="0"/>
              <a:t>2018/10/24</a:t>
            </a:fld>
            <a:endParaRPr lang="zh-CN" altLang="en-US"/>
          </a:p>
        </p:txBody>
      </p:sp>
      <p:sp>
        <p:nvSpPr>
          <p:cNvPr id="6" name="页脚占位符 5">
            <a:extLst>
              <a:ext uri="{FF2B5EF4-FFF2-40B4-BE49-F238E27FC236}">
                <a16:creationId xmlns:a16="http://schemas.microsoft.com/office/drawing/2014/main" id="{93892C98-0392-4E5C-9D77-C09F5B75196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2F27000-0DCB-41F4-8534-39D2A00C2582}"/>
              </a:ext>
            </a:extLst>
          </p:cNvPr>
          <p:cNvSpPr>
            <a:spLocks noGrp="1"/>
          </p:cNvSpPr>
          <p:nvPr>
            <p:ph type="sldNum" sz="quarter" idx="12"/>
          </p:nvPr>
        </p:nvSpPr>
        <p:spPr/>
        <p:txBody>
          <a:body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2769678536"/>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D1DBB2-CDE8-4A88-B6FB-170CBD39057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091EB86-D2F5-4BB1-96B0-772B87F9DA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1278EE76-8ECE-44AC-A35C-6E43C7C82685}"/>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D4A12A3C-455D-4FC6-BECE-07F7989192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B9F63FFC-F90C-4F65-B21E-9F5782195BDA}"/>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D0AB612C-CFD5-4ED3-AF82-FE6C362D8BEB}"/>
              </a:ext>
            </a:extLst>
          </p:cNvPr>
          <p:cNvSpPr>
            <a:spLocks noGrp="1"/>
          </p:cNvSpPr>
          <p:nvPr>
            <p:ph type="dt" sz="half" idx="10"/>
          </p:nvPr>
        </p:nvSpPr>
        <p:spPr/>
        <p:txBody>
          <a:bodyPr/>
          <a:lstStyle/>
          <a:p>
            <a:fld id="{6480A896-4B7B-407B-ACCD-EDF967D67CEA}" type="datetimeFigureOut">
              <a:rPr lang="zh-CN" altLang="en-US" smtClean="0"/>
              <a:t>2018/10/24</a:t>
            </a:fld>
            <a:endParaRPr lang="zh-CN" altLang="en-US"/>
          </a:p>
        </p:txBody>
      </p:sp>
      <p:sp>
        <p:nvSpPr>
          <p:cNvPr id="8" name="页脚占位符 7">
            <a:extLst>
              <a:ext uri="{FF2B5EF4-FFF2-40B4-BE49-F238E27FC236}">
                <a16:creationId xmlns:a16="http://schemas.microsoft.com/office/drawing/2014/main" id="{59CB57CC-2AAA-4D43-9BBA-CB65D432491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A85C27C-ADF8-489A-B425-CC8862AA0286}"/>
              </a:ext>
            </a:extLst>
          </p:cNvPr>
          <p:cNvSpPr>
            <a:spLocks noGrp="1"/>
          </p:cNvSpPr>
          <p:nvPr>
            <p:ph type="sldNum" sz="quarter" idx="12"/>
          </p:nvPr>
        </p:nvSpPr>
        <p:spPr/>
        <p:txBody>
          <a:body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659831747"/>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C889B3-05BB-4198-85A7-17092AEE790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142F32AB-298D-483B-8CAB-C09EDEFF14CE}"/>
              </a:ext>
            </a:extLst>
          </p:cNvPr>
          <p:cNvSpPr>
            <a:spLocks noGrp="1"/>
          </p:cNvSpPr>
          <p:nvPr>
            <p:ph type="dt" sz="half" idx="10"/>
          </p:nvPr>
        </p:nvSpPr>
        <p:spPr/>
        <p:txBody>
          <a:bodyPr/>
          <a:lstStyle/>
          <a:p>
            <a:fld id="{6480A896-4B7B-407B-ACCD-EDF967D67CEA}" type="datetimeFigureOut">
              <a:rPr lang="zh-CN" altLang="en-US" smtClean="0"/>
              <a:t>2018/10/24</a:t>
            </a:fld>
            <a:endParaRPr lang="zh-CN" altLang="en-US"/>
          </a:p>
        </p:txBody>
      </p:sp>
      <p:sp>
        <p:nvSpPr>
          <p:cNvPr id="4" name="页脚占位符 3">
            <a:extLst>
              <a:ext uri="{FF2B5EF4-FFF2-40B4-BE49-F238E27FC236}">
                <a16:creationId xmlns:a16="http://schemas.microsoft.com/office/drawing/2014/main" id="{3045F247-15CF-4EBB-BF7B-3D34D829DF1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F95A7BC-B45B-4F7A-8C7E-5E83454ECFA6}"/>
              </a:ext>
            </a:extLst>
          </p:cNvPr>
          <p:cNvSpPr>
            <a:spLocks noGrp="1"/>
          </p:cNvSpPr>
          <p:nvPr>
            <p:ph type="sldNum" sz="quarter" idx="12"/>
          </p:nvPr>
        </p:nvSpPr>
        <p:spPr/>
        <p:txBody>
          <a:body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433549652"/>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B73B9BA-4A62-4960-AA9D-2F931A0224B1}"/>
              </a:ext>
            </a:extLst>
          </p:cNvPr>
          <p:cNvSpPr>
            <a:spLocks noGrp="1"/>
          </p:cNvSpPr>
          <p:nvPr>
            <p:ph type="dt" sz="half" idx="10"/>
          </p:nvPr>
        </p:nvSpPr>
        <p:spPr/>
        <p:txBody>
          <a:bodyPr/>
          <a:lstStyle/>
          <a:p>
            <a:fld id="{6480A896-4B7B-407B-ACCD-EDF967D67CEA}" type="datetimeFigureOut">
              <a:rPr lang="zh-CN" altLang="en-US" smtClean="0"/>
              <a:t>2018/10/24</a:t>
            </a:fld>
            <a:endParaRPr lang="zh-CN" altLang="en-US"/>
          </a:p>
        </p:txBody>
      </p:sp>
      <p:sp>
        <p:nvSpPr>
          <p:cNvPr id="3" name="页脚占位符 2">
            <a:extLst>
              <a:ext uri="{FF2B5EF4-FFF2-40B4-BE49-F238E27FC236}">
                <a16:creationId xmlns:a16="http://schemas.microsoft.com/office/drawing/2014/main" id="{739F3C62-6D66-49AD-8FD0-75D9451B3EB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7991742-B69C-4112-A3CB-9016AD0A8AFD}"/>
              </a:ext>
            </a:extLst>
          </p:cNvPr>
          <p:cNvSpPr>
            <a:spLocks noGrp="1"/>
          </p:cNvSpPr>
          <p:nvPr>
            <p:ph type="sldNum" sz="quarter" idx="12"/>
          </p:nvPr>
        </p:nvSpPr>
        <p:spPr/>
        <p:txBody>
          <a:body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3348289731"/>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5B5A88-37E0-43B0-8FE4-C6929BE514C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92F026FE-CC0F-4B86-B2B2-88CFC8A9B2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BAAE8212-A6EF-447F-87C8-7AD6E03DF4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C844F668-4269-4370-B28B-81CCC8FC09E0}"/>
              </a:ext>
            </a:extLst>
          </p:cNvPr>
          <p:cNvSpPr>
            <a:spLocks noGrp="1"/>
          </p:cNvSpPr>
          <p:nvPr>
            <p:ph type="dt" sz="half" idx="10"/>
          </p:nvPr>
        </p:nvSpPr>
        <p:spPr/>
        <p:txBody>
          <a:bodyPr/>
          <a:lstStyle/>
          <a:p>
            <a:fld id="{6480A896-4B7B-407B-ACCD-EDF967D67CEA}" type="datetimeFigureOut">
              <a:rPr lang="zh-CN" altLang="en-US" smtClean="0"/>
              <a:t>2018/10/24</a:t>
            </a:fld>
            <a:endParaRPr lang="zh-CN" altLang="en-US"/>
          </a:p>
        </p:txBody>
      </p:sp>
      <p:sp>
        <p:nvSpPr>
          <p:cNvPr id="6" name="页脚占位符 5">
            <a:extLst>
              <a:ext uri="{FF2B5EF4-FFF2-40B4-BE49-F238E27FC236}">
                <a16:creationId xmlns:a16="http://schemas.microsoft.com/office/drawing/2014/main" id="{3EC8AE32-8D7B-40E9-A680-568903C3DA2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95BCC12-9344-4F78-90AE-D944075DF86D}"/>
              </a:ext>
            </a:extLst>
          </p:cNvPr>
          <p:cNvSpPr>
            <a:spLocks noGrp="1"/>
          </p:cNvSpPr>
          <p:nvPr>
            <p:ph type="sldNum" sz="quarter" idx="12"/>
          </p:nvPr>
        </p:nvSpPr>
        <p:spPr/>
        <p:txBody>
          <a:body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2015975003"/>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8C1611-0D02-4327-A598-B4B062155A8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778B1FF-69E6-4690-B731-871F96FFE3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42527F73-A52D-4131-B702-84EBAEAFE5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60D47BA-7745-414B-9E8D-C461A4835F42}"/>
              </a:ext>
            </a:extLst>
          </p:cNvPr>
          <p:cNvSpPr>
            <a:spLocks noGrp="1"/>
          </p:cNvSpPr>
          <p:nvPr>
            <p:ph type="dt" sz="half" idx="10"/>
          </p:nvPr>
        </p:nvSpPr>
        <p:spPr/>
        <p:txBody>
          <a:bodyPr/>
          <a:lstStyle/>
          <a:p>
            <a:fld id="{6480A896-4B7B-407B-ACCD-EDF967D67CEA}" type="datetimeFigureOut">
              <a:rPr lang="zh-CN" altLang="en-US" smtClean="0"/>
              <a:t>2018/10/24</a:t>
            </a:fld>
            <a:endParaRPr lang="zh-CN" altLang="en-US"/>
          </a:p>
        </p:txBody>
      </p:sp>
      <p:sp>
        <p:nvSpPr>
          <p:cNvPr id="6" name="页脚占位符 5">
            <a:extLst>
              <a:ext uri="{FF2B5EF4-FFF2-40B4-BE49-F238E27FC236}">
                <a16:creationId xmlns:a16="http://schemas.microsoft.com/office/drawing/2014/main" id="{0C3AD735-201B-499F-9AEA-E2ED909B4EE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2DF50FA-209A-4A47-808A-3E145D7B6C04}"/>
              </a:ext>
            </a:extLst>
          </p:cNvPr>
          <p:cNvSpPr>
            <a:spLocks noGrp="1"/>
          </p:cNvSpPr>
          <p:nvPr>
            <p:ph type="sldNum" sz="quarter" idx="12"/>
          </p:nvPr>
        </p:nvSpPr>
        <p:spPr/>
        <p:txBody>
          <a:body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1504984802"/>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04CD3D9-BA25-494F-8EBD-11E6E5B5B5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0EBB233-85DB-4746-8CD2-3964119B13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8173FDC-E18D-47AD-981C-E51994A573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80A896-4B7B-407B-ACCD-EDF967D67CEA}" type="datetimeFigureOut">
              <a:rPr lang="zh-CN" altLang="en-US" smtClean="0"/>
              <a:t>2018/10/24</a:t>
            </a:fld>
            <a:endParaRPr lang="zh-CN" altLang="en-US"/>
          </a:p>
        </p:txBody>
      </p:sp>
      <p:sp>
        <p:nvSpPr>
          <p:cNvPr id="5" name="页脚占位符 4">
            <a:extLst>
              <a:ext uri="{FF2B5EF4-FFF2-40B4-BE49-F238E27FC236}">
                <a16:creationId xmlns:a16="http://schemas.microsoft.com/office/drawing/2014/main" id="{955A02CC-A170-4225-BC30-992D8DF705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F9E3FDC-8AD4-4D06-9187-C8D4D15CA5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2E74B2-2722-4912-9E57-91B5B1CC64F6}" type="slidenum">
              <a:rPr lang="zh-CN" altLang="en-US" smtClean="0"/>
              <a:t>‹#›</a:t>
            </a:fld>
            <a:endParaRPr lang="zh-CN" altLang="en-US"/>
          </a:p>
        </p:txBody>
      </p:sp>
    </p:spTree>
    <p:extLst>
      <p:ext uri="{BB962C8B-B14F-4D97-AF65-F5344CB8AC3E}">
        <p14:creationId xmlns:p14="http://schemas.microsoft.com/office/powerpoint/2010/main" val="4158078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jpeg"/><Relationship Id="rId5" Type="http://schemas.openxmlformats.org/officeDocument/2006/relationships/notesSlide" Target="../notesSlides/notesSlide1.xml"/><Relationship Id="rId4"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chart" Target="../charts/char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6.jpeg"/><Relationship Id="rId5" Type="http://schemas.openxmlformats.org/officeDocument/2006/relationships/image" Target="../media/image5.jp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png"/><Relationship Id="rId7" Type="http://schemas.openxmlformats.org/officeDocument/2006/relationships/image" Target="../media/image19.jpe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40F11C0-A914-47D7-9908-66426BEFBBC1}"/>
              </a:ext>
            </a:extLst>
          </p:cNvPr>
          <p:cNvPicPr>
            <a:picLocks noChangeAspect="1"/>
          </p:cNvPicPr>
          <p:nvPr/>
        </p:nvPicPr>
        <p:blipFill rotWithShape="1">
          <a:blip r:embed="rId6">
            <a:extLst>
              <a:ext uri="{28A0092B-C50C-407E-A947-70E740481C1C}">
                <a14:useLocalDpi xmlns:a14="http://schemas.microsoft.com/office/drawing/2010/main" val="0"/>
              </a:ext>
            </a:extLst>
          </a:blip>
          <a:srcRect t="2500" b="13125"/>
          <a:stretch/>
        </p:blipFill>
        <p:spPr>
          <a:xfrm>
            <a:off x="0" y="0"/>
            <a:ext cx="12192000" cy="6858000"/>
          </a:xfrm>
          <a:prstGeom prst="rect">
            <a:avLst/>
          </a:prstGeom>
        </p:spPr>
      </p:pic>
      <p:sp>
        <p:nvSpPr>
          <p:cNvPr id="4" name="矩形 3">
            <a:extLst>
              <a:ext uri="{FF2B5EF4-FFF2-40B4-BE49-F238E27FC236}">
                <a16:creationId xmlns:a16="http://schemas.microsoft.com/office/drawing/2014/main" id="{9EF95E51-BAD9-4AB7-98C7-C81CA5615498}"/>
              </a:ext>
            </a:extLst>
          </p:cNvPr>
          <p:cNvSpPr/>
          <p:nvPr/>
        </p:nvSpPr>
        <p:spPr>
          <a:xfrm rot="10800000">
            <a:off x="-1" y="-1"/>
            <a:ext cx="12191998" cy="6857998"/>
          </a:xfrm>
          <a:prstGeom prst="rect">
            <a:avLst/>
          </a:prstGeom>
          <a:gradFill flip="none" rotWithShape="1">
            <a:gsLst>
              <a:gs pos="0">
                <a:srgbClr val="FD1850">
                  <a:alpha val="86000"/>
                </a:srgbClr>
              </a:gs>
              <a:gs pos="48000">
                <a:srgbClr val="C94EB8">
                  <a:alpha val="97000"/>
                </a:srgbClr>
              </a:gs>
              <a:gs pos="78000">
                <a:srgbClr val="C163D1">
                  <a:alpha val="95000"/>
                </a:srgbClr>
              </a:gs>
              <a:gs pos="100000">
                <a:srgbClr val="BD7BE9"/>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0">
            <a:extLst>
              <a:ext uri="{FF2B5EF4-FFF2-40B4-BE49-F238E27FC236}">
                <a16:creationId xmlns:a16="http://schemas.microsoft.com/office/drawing/2014/main" id="{77238A1F-CE22-4738-8153-984B40036EE3}"/>
              </a:ext>
            </a:extLst>
          </p:cNvPr>
          <p:cNvSpPr txBox="1"/>
          <p:nvPr/>
        </p:nvSpPr>
        <p:spPr>
          <a:xfrm>
            <a:off x="504914" y="3040807"/>
            <a:ext cx="10487026" cy="2215991"/>
          </a:xfrm>
          <a:prstGeom prst="rect">
            <a:avLst/>
          </a:prstGeom>
          <a:noFill/>
        </p:spPr>
        <p:txBody>
          <a:bodyPr wrap="square" rtlCol="0">
            <a:spAutoFit/>
          </a:bodyPr>
          <a:lstStyle/>
          <a:p>
            <a:pPr algn="dist"/>
            <a:r>
              <a:rPr lang="en-US" altLang="zh-CN" sz="13800" b="1" dirty="0">
                <a:solidFill>
                  <a:schemeClr val="bg2">
                    <a:lumMod val="75000"/>
                    <a:alpha val="17000"/>
                  </a:schemeClr>
                </a:solidFill>
                <a:latin typeface="方正黑体简体" panose="02010601030101010101" pitchFamily="2" charset="-122"/>
                <a:ea typeface="方正黑体简体" panose="02010601030101010101" pitchFamily="2" charset="-122"/>
              </a:rPr>
              <a:t>MOSHAN</a:t>
            </a:r>
            <a:endParaRPr lang="zh-CN" altLang="en-US" sz="13800" b="1" dirty="0">
              <a:solidFill>
                <a:schemeClr val="bg2">
                  <a:lumMod val="75000"/>
                  <a:alpha val="17000"/>
                </a:schemeClr>
              </a:solidFill>
              <a:latin typeface="方正黑体简体" panose="02010601030101010101" pitchFamily="2" charset="-122"/>
              <a:ea typeface="方正黑体简体" panose="02010601030101010101" pitchFamily="2" charset="-122"/>
            </a:endParaRPr>
          </a:p>
        </p:txBody>
      </p:sp>
      <p:sp>
        <p:nvSpPr>
          <p:cNvPr id="5" name="文本框 4">
            <a:extLst>
              <a:ext uri="{FF2B5EF4-FFF2-40B4-BE49-F238E27FC236}">
                <a16:creationId xmlns:a16="http://schemas.microsoft.com/office/drawing/2014/main" id="{44770ECF-DB3B-490B-9E19-4134F56F834D}"/>
              </a:ext>
            </a:extLst>
          </p:cNvPr>
          <p:cNvSpPr txBox="1"/>
          <p:nvPr/>
        </p:nvSpPr>
        <p:spPr>
          <a:xfrm rot="10800000">
            <a:off x="1200059" y="1920709"/>
            <a:ext cx="461665" cy="2598745"/>
          </a:xfrm>
          <a:prstGeom prst="rect">
            <a:avLst/>
          </a:prstGeom>
          <a:noFill/>
        </p:spPr>
        <p:txBody>
          <a:bodyPr vert="eaVert" wrap="square" rtlCol="0">
            <a:spAutoFit/>
          </a:bodyPr>
          <a:lstStyle/>
          <a:p>
            <a:pPr algn="dist"/>
            <a:r>
              <a:rPr lang="en-US" altLang="zh-CN" b="1" dirty="0">
                <a:solidFill>
                  <a:srgbClr val="E2B8F8"/>
                </a:solidFill>
                <a:latin typeface="Noto Sans S Chinese Regular" panose="020B0500000000000000" pitchFamily="34" charset="-122"/>
                <a:ea typeface="Noto Sans S Chinese Regular" panose="020B0500000000000000" pitchFamily="34" charset="-122"/>
              </a:rPr>
              <a:t>-MOSHAN DESIGN</a:t>
            </a:r>
            <a:endParaRPr lang="zh-CN" altLang="en-US" b="1" dirty="0">
              <a:solidFill>
                <a:srgbClr val="E2B8F8"/>
              </a:solidFill>
              <a:latin typeface="Noto Sans S Chinese Regular" panose="020B0500000000000000" pitchFamily="34" charset="-122"/>
              <a:ea typeface="Noto Sans S Chinese Regular" panose="020B0500000000000000" pitchFamily="34" charset="-122"/>
            </a:endParaRPr>
          </a:p>
        </p:txBody>
      </p:sp>
      <p:sp>
        <p:nvSpPr>
          <p:cNvPr id="6" name="文本框 5">
            <a:extLst>
              <a:ext uri="{FF2B5EF4-FFF2-40B4-BE49-F238E27FC236}">
                <a16:creationId xmlns:a16="http://schemas.microsoft.com/office/drawing/2014/main" id="{0BA36382-1C7D-4D7A-A21B-E4098976D143}"/>
              </a:ext>
            </a:extLst>
          </p:cNvPr>
          <p:cNvSpPr txBox="1"/>
          <p:nvPr/>
        </p:nvSpPr>
        <p:spPr>
          <a:xfrm>
            <a:off x="1806949" y="2713861"/>
            <a:ext cx="5095875" cy="1938992"/>
          </a:xfrm>
          <a:prstGeom prst="rect">
            <a:avLst/>
          </a:prstGeom>
          <a:noFill/>
        </p:spPr>
        <p:txBody>
          <a:bodyPr wrap="square" rtlCol="0">
            <a:spAutoFit/>
          </a:bodyPr>
          <a:lstStyle/>
          <a:p>
            <a:r>
              <a:rPr lang="zh-CN" altLang="en-US" sz="6000" b="1" dirty="0">
                <a:solidFill>
                  <a:schemeClr val="bg1"/>
                </a:solidFill>
                <a:latin typeface="方正黑体简体" panose="02010601030101010101" pitchFamily="2" charset="-122"/>
                <a:ea typeface="方正黑体简体" panose="02010601030101010101" pitchFamily="2" charset="-122"/>
              </a:rPr>
              <a:t>渐变简约项目策划</a:t>
            </a:r>
          </a:p>
        </p:txBody>
      </p:sp>
      <p:sp>
        <p:nvSpPr>
          <p:cNvPr id="7" name="文本框 6">
            <a:extLst>
              <a:ext uri="{FF2B5EF4-FFF2-40B4-BE49-F238E27FC236}">
                <a16:creationId xmlns:a16="http://schemas.microsoft.com/office/drawing/2014/main" id="{328AA52E-90A6-4167-8AB0-6519EC4047CC}"/>
              </a:ext>
            </a:extLst>
          </p:cNvPr>
          <p:cNvSpPr txBox="1"/>
          <p:nvPr/>
        </p:nvSpPr>
        <p:spPr>
          <a:xfrm>
            <a:off x="1858857" y="1843762"/>
            <a:ext cx="3822326" cy="830997"/>
          </a:xfrm>
          <a:prstGeom prst="rect">
            <a:avLst/>
          </a:prstGeom>
          <a:noFill/>
        </p:spPr>
        <p:txBody>
          <a:bodyPr wrap="square" rtlCol="0">
            <a:spAutoFit/>
          </a:bodyPr>
          <a:lstStyle/>
          <a:p>
            <a:r>
              <a:rPr lang="en-US" altLang="zh-CN" sz="4800" b="1" dirty="0">
                <a:solidFill>
                  <a:schemeClr val="bg1"/>
                </a:solidFill>
                <a:latin typeface="方正黑体简体" panose="02010601030101010101" pitchFamily="2" charset="-122"/>
                <a:ea typeface="方正黑体简体" panose="02010601030101010101" pitchFamily="2" charset="-122"/>
              </a:rPr>
              <a:t>BUSINESS</a:t>
            </a:r>
            <a:endParaRPr lang="zh-CN" altLang="en-US" sz="4800" b="1" dirty="0">
              <a:solidFill>
                <a:schemeClr val="bg1"/>
              </a:solidFill>
              <a:latin typeface="方正黑体简体" panose="02010601030101010101" pitchFamily="2" charset="-122"/>
              <a:ea typeface="方正黑体简体" panose="02010601030101010101" pitchFamily="2" charset="-122"/>
            </a:endParaRPr>
          </a:p>
        </p:txBody>
      </p:sp>
      <p:cxnSp>
        <p:nvCxnSpPr>
          <p:cNvPr id="8" name="直接连接符 7">
            <a:extLst>
              <a:ext uri="{FF2B5EF4-FFF2-40B4-BE49-F238E27FC236}">
                <a16:creationId xmlns:a16="http://schemas.microsoft.com/office/drawing/2014/main" id="{2C7DBDB8-0192-42EC-9D4B-A9964A183F5D}"/>
              </a:ext>
            </a:extLst>
          </p:cNvPr>
          <p:cNvCxnSpPr/>
          <p:nvPr/>
        </p:nvCxnSpPr>
        <p:spPr>
          <a:xfrm>
            <a:off x="6772275" y="1920709"/>
            <a:ext cx="0" cy="4486275"/>
          </a:xfrm>
          <a:prstGeom prst="line">
            <a:avLst/>
          </a:prstGeom>
          <a:ln>
            <a:solidFill>
              <a:schemeClr val="bg1">
                <a:lumMod val="85000"/>
                <a:alpha val="22000"/>
              </a:schemeClr>
            </a:solidFill>
          </a:ln>
        </p:spPr>
        <p:style>
          <a:lnRef idx="1">
            <a:schemeClr val="accent1"/>
          </a:lnRef>
          <a:fillRef idx="0">
            <a:schemeClr val="accent1"/>
          </a:fillRef>
          <a:effectRef idx="0">
            <a:schemeClr val="accent1"/>
          </a:effectRef>
          <a:fontRef idx="minor">
            <a:schemeClr val="tx1"/>
          </a:fontRef>
        </p:style>
      </p:cxnSp>
      <p:sp>
        <p:nvSpPr>
          <p:cNvPr id="9" name="椭圆 8">
            <a:extLst>
              <a:ext uri="{FF2B5EF4-FFF2-40B4-BE49-F238E27FC236}">
                <a16:creationId xmlns:a16="http://schemas.microsoft.com/office/drawing/2014/main" id="{C552A0E2-F657-4301-B9AF-FC3CAE6130A8}"/>
              </a:ext>
            </a:extLst>
          </p:cNvPr>
          <p:cNvSpPr/>
          <p:nvPr/>
        </p:nvSpPr>
        <p:spPr>
          <a:xfrm>
            <a:off x="2201779" y="-817000"/>
            <a:ext cx="8435226" cy="8661400"/>
          </a:xfrm>
          <a:prstGeom prst="ellipse">
            <a:avLst/>
          </a:prstGeom>
          <a:noFill/>
          <a:ln>
            <a:solidFill>
              <a:srgbClr val="A93CA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10" name="文本框 9">
            <a:extLst>
              <a:ext uri="{FF2B5EF4-FFF2-40B4-BE49-F238E27FC236}">
                <a16:creationId xmlns:a16="http://schemas.microsoft.com/office/drawing/2014/main" id="{D9A9899A-16C5-4108-B20D-5AABEBDAC58B}"/>
              </a:ext>
            </a:extLst>
          </p:cNvPr>
          <p:cNvSpPr txBox="1"/>
          <p:nvPr/>
        </p:nvSpPr>
        <p:spPr>
          <a:xfrm>
            <a:off x="7418494" y="3364699"/>
            <a:ext cx="3758564" cy="1081643"/>
          </a:xfrm>
          <a:prstGeom prst="rect">
            <a:avLst/>
          </a:prstGeom>
          <a:noFill/>
        </p:spPr>
        <p:txBody>
          <a:bodyPr wrap="square" rtlCol="0">
            <a:spAutoFit/>
          </a:bodyPr>
          <a:lstStyle/>
          <a:p>
            <a:pPr>
              <a:lnSpc>
                <a:spcPct val="150000"/>
              </a:lnSpc>
            </a:pPr>
            <a:r>
              <a:rPr lang="en-US" altLang="zh-CN" sz="1100" dirty="0">
                <a:solidFill>
                  <a:schemeClr val="bg1">
                    <a:alpha val="54000"/>
                  </a:schemeClr>
                </a:solidFill>
                <a:latin typeface="Noto Sans S Chinese Regular" panose="020B0500000000000000" pitchFamily="34" charset="-122"/>
                <a:ea typeface="Noto Sans S Chinese Regular" panose="020B0500000000000000" pitchFamily="34" charset="-122"/>
              </a:rPr>
              <a:t>would laugh it off and scold her for being silly. Some might even ignore what was said. But this was a moment of affirmation in a young child's life. Time when innocent trust can be nurtured so that </a:t>
            </a:r>
            <a:endParaRPr lang="zh-CN" altLang="en-US" sz="1100" dirty="0">
              <a:solidFill>
                <a:schemeClr val="bg1">
                  <a:alpha val="54000"/>
                </a:schemeClr>
              </a:solidFill>
              <a:latin typeface="Noto Sans S Chinese Regular" panose="020B0500000000000000" pitchFamily="34" charset="-122"/>
              <a:ea typeface="Noto Sans S Chinese Regular" panose="020B0500000000000000" pitchFamily="34" charset="-122"/>
            </a:endParaRPr>
          </a:p>
        </p:txBody>
      </p:sp>
      <p:sp>
        <p:nvSpPr>
          <p:cNvPr id="12" name="文本框 11">
            <a:extLst>
              <a:ext uri="{FF2B5EF4-FFF2-40B4-BE49-F238E27FC236}">
                <a16:creationId xmlns:a16="http://schemas.microsoft.com/office/drawing/2014/main" id="{A2586AA1-3907-413D-B9D4-C01267E56F78}"/>
              </a:ext>
            </a:extLst>
          </p:cNvPr>
          <p:cNvSpPr txBox="1"/>
          <p:nvPr/>
        </p:nvSpPr>
        <p:spPr>
          <a:xfrm>
            <a:off x="400050" y="477807"/>
            <a:ext cx="1711584" cy="276999"/>
          </a:xfrm>
          <a:prstGeom prst="rect">
            <a:avLst/>
          </a:prstGeom>
          <a:noFill/>
        </p:spPr>
        <p:txBody>
          <a:bodyPr wrap="square" rtlCol="0">
            <a:spAutoFit/>
          </a:bodyPr>
          <a:lstStyle/>
          <a:p>
            <a:r>
              <a:rPr lang="en-US" altLang="zh-CN" sz="1200" dirty="0">
                <a:solidFill>
                  <a:schemeClr val="tx1">
                    <a:alpha val="45000"/>
                  </a:schemeClr>
                </a:solidFill>
                <a:latin typeface="Noto Sans S Chinese Regular" panose="020B0500000000000000" pitchFamily="34" charset="-122"/>
                <a:ea typeface="Noto Sans S Chinese Regular" panose="020B0500000000000000" pitchFamily="34" charset="-122"/>
              </a:rPr>
              <a:t>MOSHAN DESIGN</a:t>
            </a:r>
            <a:endParaRPr lang="zh-CN" altLang="en-US" sz="1200" dirty="0">
              <a:solidFill>
                <a:schemeClr val="tx1">
                  <a:alpha val="45000"/>
                </a:schemeClr>
              </a:solidFill>
              <a:latin typeface="Noto Sans S Chinese Regular" panose="020B0500000000000000" pitchFamily="34" charset="-122"/>
              <a:ea typeface="Noto Sans S Chinese Regular" panose="020B0500000000000000" pitchFamily="34" charset="-122"/>
            </a:endParaRPr>
          </a:p>
        </p:txBody>
      </p:sp>
      <p:sp>
        <p:nvSpPr>
          <p:cNvPr id="13" name="文本框 12">
            <a:extLst>
              <a:ext uri="{FF2B5EF4-FFF2-40B4-BE49-F238E27FC236}">
                <a16:creationId xmlns:a16="http://schemas.microsoft.com/office/drawing/2014/main" id="{BAFAEDD0-5F81-48A0-B0E2-CFFEE52E5122}"/>
              </a:ext>
            </a:extLst>
          </p:cNvPr>
          <p:cNvSpPr txBox="1"/>
          <p:nvPr/>
        </p:nvSpPr>
        <p:spPr>
          <a:xfrm rot="16200000">
            <a:off x="-291736" y="5555670"/>
            <a:ext cx="1711584" cy="261610"/>
          </a:xfrm>
          <a:prstGeom prst="rect">
            <a:avLst/>
          </a:prstGeom>
          <a:noFill/>
        </p:spPr>
        <p:txBody>
          <a:bodyPr wrap="square" rtlCol="0">
            <a:spAutoFit/>
          </a:bodyPr>
          <a:lstStyle/>
          <a:p>
            <a:r>
              <a:rPr lang="en-US" altLang="zh-CN" sz="1050" dirty="0">
                <a:solidFill>
                  <a:schemeClr val="tx1">
                    <a:alpha val="25000"/>
                  </a:schemeClr>
                </a:solidFill>
                <a:latin typeface="Noto Sans S Chinese Regular" panose="020B0500000000000000" pitchFamily="34" charset="-122"/>
                <a:ea typeface="Noto Sans S Chinese Regular" panose="020B0500000000000000" pitchFamily="34" charset="-122"/>
              </a:rPr>
              <a:t>MOSHAN DESIGN</a:t>
            </a:r>
            <a:endParaRPr lang="zh-CN" altLang="en-US" sz="1050" dirty="0">
              <a:solidFill>
                <a:schemeClr val="tx1">
                  <a:alpha val="25000"/>
                </a:schemeClr>
              </a:solidFill>
              <a:latin typeface="Noto Sans S Chinese Regular" panose="020B0500000000000000" pitchFamily="34" charset="-122"/>
              <a:ea typeface="Noto Sans S Chinese Regular" panose="020B0500000000000000" pitchFamily="34" charset="-122"/>
            </a:endParaRPr>
          </a:p>
        </p:txBody>
      </p:sp>
      <p:cxnSp>
        <p:nvCxnSpPr>
          <p:cNvPr id="14" name="直接连接符 13">
            <a:extLst>
              <a:ext uri="{FF2B5EF4-FFF2-40B4-BE49-F238E27FC236}">
                <a16:creationId xmlns:a16="http://schemas.microsoft.com/office/drawing/2014/main" id="{0A94B111-3F18-4A19-A2E8-D38052847B5B}"/>
              </a:ext>
            </a:extLst>
          </p:cNvPr>
          <p:cNvCxnSpPr/>
          <p:nvPr/>
        </p:nvCxnSpPr>
        <p:spPr>
          <a:xfrm>
            <a:off x="564056" y="3673308"/>
            <a:ext cx="0" cy="1238251"/>
          </a:xfrm>
          <a:prstGeom prst="line">
            <a:avLst/>
          </a:prstGeom>
          <a:ln>
            <a:solidFill>
              <a:schemeClr val="tx1">
                <a:lumMod val="65000"/>
                <a:lumOff val="3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a:extLst>
              <a:ext uri="{FF2B5EF4-FFF2-40B4-BE49-F238E27FC236}">
                <a16:creationId xmlns:a16="http://schemas.microsoft.com/office/drawing/2014/main" id="{5C8949AC-038F-4913-8B74-E7C9E72CFF73}"/>
              </a:ext>
            </a:extLst>
          </p:cNvPr>
          <p:cNvGrpSpPr/>
          <p:nvPr/>
        </p:nvGrpSpPr>
        <p:grpSpPr>
          <a:xfrm>
            <a:off x="11529536" y="555218"/>
            <a:ext cx="174305" cy="122176"/>
            <a:chOff x="9936480" y="304800"/>
            <a:chExt cx="399627" cy="203963"/>
          </a:xfrm>
        </p:grpSpPr>
        <p:cxnSp>
          <p:nvCxnSpPr>
            <p:cNvPr id="16" name="直接连接符 15">
              <a:extLst>
                <a:ext uri="{FF2B5EF4-FFF2-40B4-BE49-F238E27FC236}">
                  <a16:creationId xmlns:a16="http://schemas.microsoft.com/office/drawing/2014/main" id="{0883D899-5605-41DE-9277-9E5807817775}"/>
                </a:ext>
              </a:extLst>
            </p:cNvPr>
            <p:cNvCxnSpPr/>
            <p:nvPr/>
          </p:nvCxnSpPr>
          <p:spPr>
            <a:xfrm>
              <a:off x="9936480" y="304800"/>
              <a:ext cx="39962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5B603DB4-1145-457B-99C9-9C121D55CE05}"/>
                </a:ext>
              </a:extLst>
            </p:cNvPr>
            <p:cNvCxnSpPr/>
            <p:nvPr/>
          </p:nvCxnSpPr>
          <p:spPr>
            <a:xfrm>
              <a:off x="9936480" y="369147"/>
              <a:ext cx="39962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85F7A7BD-A4A0-4CD6-B29B-00B3AC85B9A4}"/>
                </a:ext>
              </a:extLst>
            </p:cNvPr>
            <p:cNvCxnSpPr/>
            <p:nvPr/>
          </p:nvCxnSpPr>
          <p:spPr>
            <a:xfrm>
              <a:off x="9936480" y="439707"/>
              <a:ext cx="39962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69DDE45-13A5-4D52-8425-7EB752E2BD7C}"/>
                </a:ext>
              </a:extLst>
            </p:cNvPr>
            <p:cNvCxnSpPr>
              <a:cxnSpLocks/>
            </p:cNvCxnSpPr>
            <p:nvPr/>
          </p:nvCxnSpPr>
          <p:spPr>
            <a:xfrm>
              <a:off x="9936480" y="508763"/>
              <a:ext cx="24265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20" name="PA_Bandari-安妮的仙境">
            <a:hlinkClick r:id="" action="ppaction://media"/>
            <a:extLst>
              <a:ext uri="{FF2B5EF4-FFF2-40B4-BE49-F238E27FC236}">
                <a16:creationId xmlns:a16="http://schemas.microsoft.com/office/drawing/2014/main" id="{24F800D3-8174-4F98-A622-0D127935F024}"/>
              </a:ext>
            </a:extLst>
          </p:cNvPr>
          <p:cNvPicPr>
            <a:picLocks noChangeAspect="1"/>
          </p:cNvPicPr>
          <p:nvPr>
            <a:audioFile r:link="rId2"/>
            <p:custDataLst>
              <p:tags r:id="rId3"/>
            </p:custDataLst>
            <p:extLst>
              <p:ext uri="{DAA4B4D4-6D71-4841-9C94-3DE7FCFB9230}">
                <p14:media xmlns:p14="http://schemas.microsoft.com/office/powerpoint/2010/main" r:embed="rId1"/>
              </p:ext>
            </p:extLst>
          </p:nvPr>
        </p:nvPicPr>
        <p:blipFill>
          <a:blip r:embed="rId7"/>
          <a:stretch>
            <a:fillRect/>
          </a:stretch>
        </p:blipFill>
        <p:spPr>
          <a:xfrm>
            <a:off x="2511552" y="-773075"/>
            <a:ext cx="609600" cy="609600"/>
          </a:xfrm>
          <a:prstGeom prst="rect">
            <a:avLst/>
          </a:prstGeom>
        </p:spPr>
      </p:pic>
    </p:spTree>
    <p:extLst>
      <p:ext uri="{BB962C8B-B14F-4D97-AF65-F5344CB8AC3E}">
        <p14:creationId xmlns:p14="http://schemas.microsoft.com/office/powerpoint/2010/main" val="122183589"/>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0"/>
                                        </p:tgtEl>
                                      </p:cBhvr>
                                    </p:cmd>
                                  </p:childTnLst>
                                </p:cTn>
                              </p:par>
                              <p:par>
                                <p:cTn id="7" presetID="22" presetClass="entr" presetSubtype="4" fill="hold" nodeType="withEffect">
                                  <p:stCondLst>
                                    <p:cond delay="0"/>
                                  </p:stCondLst>
                                  <p:childTnLst>
                                    <p:set>
                                      <p:cBhvr>
                                        <p:cTn id="8" dur="1" fill="hold">
                                          <p:stCondLst>
                                            <p:cond delay="0"/>
                                          </p:stCondLst>
                                        </p:cTn>
                                        <p:tgtEl>
                                          <p:spTgt spid="3"/>
                                        </p:tgtEl>
                                        <p:attrNameLst>
                                          <p:attrName>style.visibility</p:attrName>
                                        </p:attrNameLst>
                                      </p:cBhvr>
                                      <p:to>
                                        <p:strVal val="visible"/>
                                      </p:to>
                                    </p:set>
                                    <p:animEffect transition="in" filter="wipe(down)">
                                      <p:cBhvr>
                                        <p:cTn id="9" dur="500"/>
                                        <p:tgtEl>
                                          <p:spTgt spid="3"/>
                                        </p:tgtEl>
                                      </p:cBhvr>
                                    </p:animEffect>
                                  </p:childTnLst>
                                </p:cTn>
                              </p:par>
                              <p:par>
                                <p:cTn id="10" presetID="22" presetClass="entr" presetSubtype="4"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500"/>
                                        <p:tgtEl>
                                          <p:spTgt spid="11"/>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down)">
                                      <p:cBhvr>
                                        <p:cTn id="21" dur="500"/>
                                        <p:tgtEl>
                                          <p:spTgt spid="6"/>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down)">
                                      <p:cBhvr>
                                        <p:cTn id="24" dur="500"/>
                                        <p:tgtEl>
                                          <p:spTgt spid="7"/>
                                        </p:tgtEl>
                                      </p:cBhvr>
                                    </p:animEffect>
                                  </p:childTnLst>
                                </p:cTn>
                              </p:par>
                              <p:par>
                                <p:cTn id="25" presetID="22" presetClass="entr" presetSubtype="4"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down)">
                                      <p:cBhvr>
                                        <p:cTn id="27" dur="500"/>
                                        <p:tgtEl>
                                          <p:spTgt spid="8"/>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wipe(down)">
                                      <p:cBhvr>
                                        <p:cTn id="30" dur="500"/>
                                        <p:tgtEl>
                                          <p:spTgt spid="9"/>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down)">
                                      <p:cBhvr>
                                        <p:cTn id="33" dur="500"/>
                                        <p:tgtEl>
                                          <p:spTgt spid="10"/>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down)">
                                      <p:cBhvr>
                                        <p:cTn id="36" dur="500"/>
                                        <p:tgtEl>
                                          <p:spTgt spid="12"/>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down)">
                                      <p:cBhvr>
                                        <p:cTn id="39" dur="500"/>
                                        <p:tgtEl>
                                          <p:spTgt spid="13"/>
                                        </p:tgtEl>
                                      </p:cBhvr>
                                    </p:animEffect>
                                  </p:childTnLst>
                                </p:cTn>
                              </p:par>
                              <p:par>
                                <p:cTn id="40" presetID="22" presetClass="entr" presetSubtype="4"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down)">
                                      <p:cBhvr>
                                        <p:cTn id="42" dur="500"/>
                                        <p:tgtEl>
                                          <p:spTgt spid="14"/>
                                        </p:tgtEl>
                                      </p:cBhvr>
                                    </p:animEffect>
                                  </p:childTnLst>
                                </p:cTn>
                              </p:par>
                              <p:par>
                                <p:cTn id="43" presetID="22" presetClass="entr" presetSubtype="4" fill="hold" nodeType="with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wipe(down)">
                                      <p:cBhvr>
                                        <p:cTn id="4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6" repeatCount="indefinite" fill="hold" display="0">
                  <p:stCondLst>
                    <p:cond delay="indefinite"/>
                  </p:stCondLst>
                  <p:endCondLst>
                    <p:cond evt="onStopAudio" delay="0">
                      <p:tgtEl>
                        <p:sldTgt/>
                      </p:tgtEl>
                    </p:cond>
                  </p:endCondLst>
                </p:cTn>
                <p:tgtEl>
                  <p:spTgt spid="20"/>
                </p:tgtEl>
              </p:cMediaNode>
            </p:audio>
          </p:childTnLst>
        </p:cTn>
      </p:par>
    </p:tnLst>
    <p:bldLst>
      <p:bldP spid="4" grpId="0" animBg="1"/>
      <p:bldP spid="11" grpId="0"/>
      <p:bldP spid="5" grpId="0"/>
      <p:bldP spid="6" grpId="0"/>
      <p:bldP spid="7" grpId="0"/>
      <p:bldP spid="9" grpId="0" animBg="1"/>
      <p:bldP spid="10" grpId="0"/>
      <p:bldP spid="12" grpId="0"/>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B9C99F68-A5C4-4D5F-AB40-DC82FF5DF5A3}"/>
              </a:ext>
            </a:extLst>
          </p:cNvPr>
          <p:cNvSpPr txBox="1"/>
          <p:nvPr/>
        </p:nvSpPr>
        <p:spPr>
          <a:xfrm>
            <a:off x="6429662" y="410081"/>
            <a:ext cx="3648075" cy="6447919"/>
          </a:xfrm>
          <a:prstGeom prst="rect">
            <a:avLst/>
          </a:prstGeom>
          <a:noFill/>
        </p:spPr>
        <p:txBody>
          <a:bodyPr wrap="square" rtlCol="0">
            <a:spAutoFit/>
          </a:bodyPr>
          <a:lstStyle/>
          <a:p>
            <a:r>
              <a:rPr lang="en-US" altLang="zh-CN" sz="41300" b="1" dirty="0">
                <a:blipFill>
                  <a:blip r:embed="rId3"/>
                  <a:stretch>
                    <a:fillRect/>
                  </a:stretch>
                </a:blipFill>
                <a:latin typeface="方正黑体简体" panose="02010601030101010101" pitchFamily="2" charset="-122"/>
                <a:ea typeface="方正黑体简体" panose="02010601030101010101" pitchFamily="2" charset="-122"/>
              </a:rPr>
              <a:t>W</a:t>
            </a:r>
            <a:endParaRPr lang="zh-CN" altLang="en-US" sz="41300" b="1" dirty="0">
              <a:blipFill>
                <a:blip r:embed="rId3"/>
                <a:stretch>
                  <a:fillRect/>
                </a:stretch>
              </a:blipFill>
              <a:latin typeface="方正黑体简体" panose="02010601030101010101" pitchFamily="2" charset="-122"/>
              <a:ea typeface="方正黑体简体" panose="02010601030101010101" pitchFamily="2" charset="-122"/>
            </a:endParaRPr>
          </a:p>
        </p:txBody>
      </p:sp>
      <p:sp>
        <p:nvSpPr>
          <p:cNvPr id="9" name="文本框 8">
            <a:extLst>
              <a:ext uri="{FF2B5EF4-FFF2-40B4-BE49-F238E27FC236}">
                <a16:creationId xmlns:a16="http://schemas.microsoft.com/office/drawing/2014/main" id="{8410DCDB-8EA9-4294-90B1-6A68804D052C}"/>
              </a:ext>
            </a:extLst>
          </p:cNvPr>
          <p:cNvSpPr txBox="1"/>
          <p:nvPr/>
        </p:nvSpPr>
        <p:spPr>
          <a:xfrm>
            <a:off x="2196178" y="2026921"/>
            <a:ext cx="3315293" cy="1323439"/>
          </a:xfrm>
          <a:prstGeom prst="rect">
            <a:avLst/>
          </a:prstGeom>
          <a:noFill/>
        </p:spPr>
        <p:txBody>
          <a:bodyPr wrap="square" rtlCol="0">
            <a:spAutoFit/>
          </a:bodyPr>
          <a:lstStyle/>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YOUR TITLE</a:t>
            </a:r>
          </a:p>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HERE</a:t>
            </a:r>
            <a:endParaRPr lang="zh-CN" altLang="en-US"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10" name="矩形 9">
            <a:extLst>
              <a:ext uri="{FF2B5EF4-FFF2-40B4-BE49-F238E27FC236}">
                <a16:creationId xmlns:a16="http://schemas.microsoft.com/office/drawing/2014/main" id="{7AF81913-179B-458D-8689-E606697DC4D4}"/>
              </a:ext>
            </a:extLst>
          </p:cNvPr>
          <p:cNvSpPr/>
          <p:nvPr/>
        </p:nvSpPr>
        <p:spPr>
          <a:xfrm>
            <a:off x="2363163" y="3456073"/>
            <a:ext cx="652470" cy="45719"/>
          </a:xfrm>
          <a:prstGeom prst="rect">
            <a:avLst/>
          </a:prstGeom>
          <a:gradFill>
            <a:gsLst>
              <a:gs pos="0">
                <a:srgbClr val="FF6C42"/>
              </a:gs>
              <a:gs pos="69000">
                <a:srgbClr val="FF3255"/>
              </a:gs>
              <a:gs pos="31000">
                <a:srgbClr val="FF524D"/>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225CB558-52B0-45FE-8712-5634DEF25B79}"/>
              </a:ext>
            </a:extLst>
          </p:cNvPr>
          <p:cNvSpPr txBox="1"/>
          <p:nvPr/>
        </p:nvSpPr>
        <p:spPr>
          <a:xfrm>
            <a:off x="2257138" y="3616891"/>
            <a:ext cx="2432355" cy="584775"/>
          </a:xfrm>
          <a:prstGeom prst="rect">
            <a:avLst/>
          </a:prstGeom>
          <a:noFill/>
        </p:spPr>
        <p:txBody>
          <a:bodyPr wrap="square" rtlCol="0">
            <a:spAutoFit/>
          </a:bodyPr>
          <a:lstStyle/>
          <a:p>
            <a:r>
              <a:rPr lang="en-US" altLang="zh-CN"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 Some might even ignore what was said. </a:t>
            </a:r>
            <a:endParaRPr lang="zh-CN" altLang="en-US"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12" name="文本框 11">
            <a:extLst>
              <a:ext uri="{FF2B5EF4-FFF2-40B4-BE49-F238E27FC236}">
                <a16:creationId xmlns:a16="http://schemas.microsoft.com/office/drawing/2014/main" id="{F0F368D0-28D4-4D46-BCFF-744F00AFEF20}"/>
              </a:ext>
            </a:extLst>
          </p:cNvPr>
          <p:cNvSpPr txBox="1"/>
          <p:nvPr/>
        </p:nvSpPr>
        <p:spPr>
          <a:xfrm>
            <a:off x="2257137" y="4410065"/>
            <a:ext cx="2714645" cy="570734"/>
          </a:xfrm>
          <a:prstGeom prst="rect">
            <a:avLst/>
          </a:prstGeom>
          <a:noFill/>
        </p:spPr>
        <p:txBody>
          <a:bodyPr wrap="square" rtlCol="0">
            <a:spAutoFit/>
          </a:bodyPr>
          <a:lstStyle/>
          <a:p>
            <a:pPr>
              <a:lnSpc>
                <a:spcPct val="150000"/>
              </a:lnSpc>
            </a:pPr>
            <a:r>
              <a:rPr lang="zh-CN" altLang="en-US" sz="11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13" name="矩形 12">
            <a:extLst>
              <a:ext uri="{FF2B5EF4-FFF2-40B4-BE49-F238E27FC236}">
                <a16:creationId xmlns:a16="http://schemas.microsoft.com/office/drawing/2014/main" id="{49897DA0-9957-420F-879B-2CBEA9556342}"/>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2071985947"/>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inVertical)">
                                      <p:cBhvr>
                                        <p:cTn id="10" dur="500"/>
                                        <p:tgtEl>
                                          <p:spTgt spid="10"/>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arn(inVertical)">
                                      <p:cBhvr>
                                        <p:cTn id="13" dur="500"/>
                                        <p:tgtEl>
                                          <p:spTgt spid="11"/>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barn(inVertical)">
                                      <p:cBhvr>
                                        <p:cTn id="16" dur="500"/>
                                        <p:tgtEl>
                                          <p:spTgt spid="12"/>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inVertical)">
                                      <p:cBhvr>
                                        <p:cTn id="19" dur="500"/>
                                        <p:tgtEl>
                                          <p:spTgt spid="3"/>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arn(inVertical)">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10" grpId="0" animBg="1"/>
      <p:bldP spid="11" grpId="0"/>
      <p:bldP spid="12" grpId="0"/>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B9C99F68-A5C4-4D5F-AB40-DC82FF5DF5A3}"/>
              </a:ext>
            </a:extLst>
          </p:cNvPr>
          <p:cNvSpPr txBox="1"/>
          <p:nvPr/>
        </p:nvSpPr>
        <p:spPr>
          <a:xfrm>
            <a:off x="6734462" y="410081"/>
            <a:ext cx="3648075" cy="6447919"/>
          </a:xfrm>
          <a:prstGeom prst="rect">
            <a:avLst/>
          </a:prstGeom>
          <a:noFill/>
        </p:spPr>
        <p:txBody>
          <a:bodyPr wrap="square" rtlCol="0">
            <a:spAutoFit/>
          </a:bodyPr>
          <a:lstStyle/>
          <a:p>
            <a:r>
              <a:rPr lang="en-US" altLang="zh-CN" sz="41300" b="1" dirty="0">
                <a:blipFill>
                  <a:blip r:embed="rId3"/>
                  <a:stretch>
                    <a:fillRect/>
                  </a:stretch>
                </a:blipFill>
                <a:latin typeface="方正黑体简体" panose="02010601030101010101" pitchFamily="2" charset="-122"/>
                <a:ea typeface="方正黑体简体" panose="02010601030101010101" pitchFamily="2" charset="-122"/>
              </a:rPr>
              <a:t>O</a:t>
            </a:r>
            <a:endParaRPr lang="zh-CN" altLang="en-US" sz="41300" b="1" dirty="0">
              <a:blipFill>
                <a:blip r:embed="rId3"/>
                <a:stretch>
                  <a:fillRect/>
                </a:stretch>
              </a:blipFill>
              <a:latin typeface="方正黑体简体" panose="02010601030101010101" pitchFamily="2" charset="-122"/>
              <a:ea typeface="方正黑体简体" panose="02010601030101010101" pitchFamily="2" charset="-122"/>
            </a:endParaRPr>
          </a:p>
        </p:txBody>
      </p:sp>
      <p:sp>
        <p:nvSpPr>
          <p:cNvPr id="9" name="文本框 8">
            <a:extLst>
              <a:ext uri="{FF2B5EF4-FFF2-40B4-BE49-F238E27FC236}">
                <a16:creationId xmlns:a16="http://schemas.microsoft.com/office/drawing/2014/main" id="{0C2B91E3-08EE-4F05-912D-CB834B9AC6C8}"/>
              </a:ext>
            </a:extLst>
          </p:cNvPr>
          <p:cNvSpPr txBox="1"/>
          <p:nvPr/>
        </p:nvSpPr>
        <p:spPr>
          <a:xfrm>
            <a:off x="2196178" y="2026921"/>
            <a:ext cx="3315293" cy="1323439"/>
          </a:xfrm>
          <a:prstGeom prst="rect">
            <a:avLst/>
          </a:prstGeom>
          <a:noFill/>
        </p:spPr>
        <p:txBody>
          <a:bodyPr wrap="square" rtlCol="0">
            <a:spAutoFit/>
          </a:bodyPr>
          <a:lstStyle/>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YOUR TITLE</a:t>
            </a:r>
          </a:p>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HERE</a:t>
            </a:r>
            <a:endParaRPr lang="zh-CN" altLang="en-US"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10" name="矩形 9">
            <a:extLst>
              <a:ext uri="{FF2B5EF4-FFF2-40B4-BE49-F238E27FC236}">
                <a16:creationId xmlns:a16="http://schemas.microsoft.com/office/drawing/2014/main" id="{502F80EF-ECC3-41C4-9AF4-5A8FD5750930}"/>
              </a:ext>
            </a:extLst>
          </p:cNvPr>
          <p:cNvSpPr/>
          <p:nvPr/>
        </p:nvSpPr>
        <p:spPr>
          <a:xfrm>
            <a:off x="2363163" y="3456073"/>
            <a:ext cx="652470" cy="45719"/>
          </a:xfrm>
          <a:prstGeom prst="rect">
            <a:avLst/>
          </a:prstGeom>
          <a:gradFill>
            <a:gsLst>
              <a:gs pos="0">
                <a:srgbClr val="FF6C42"/>
              </a:gs>
              <a:gs pos="69000">
                <a:srgbClr val="FF3255"/>
              </a:gs>
              <a:gs pos="31000">
                <a:srgbClr val="FF524D"/>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27A37940-BB45-45B4-ACE1-9B1809B0E134}"/>
              </a:ext>
            </a:extLst>
          </p:cNvPr>
          <p:cNvSpPr txBox="1"/>
          <p:nvPr/>
        </p:nvSpPr>
        <p:spPr>
          <a:xfrm>
            <a:off x="2257138" y="3616891"/>
            <a:ext cx="2432355" cy="584775"/>
          </a:xfrm>
          <a:prstGeom prst="rect">
            <a:avLst/>
          </a:prstGeom>
          <a:noFill/>
        </p:spPr>
        <p:txBody>
          <a:bodyPr wrap="square" rtlCol="0">
            <a:spAutoFit/>
          </a:bodyPr>
          <a:lstStyle/>
          <a:p>
            <a:r>
              <a:rPr lang="en-US" altLang="zh-CN"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 Some might even ignore what was said. </a:t>
            </a:r>
            <a:endParaRPr lang="zh-CN" altLang="en-US"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12" name="文本框 11">
            <a:extLst>
              <a:ext uri="{FF2B5EF4-FFF2-40B4-BE49-F238E27FC236}">
                <a16:creationId xmlns:a16="http://schemas.microsoft.com/office/drawing/2014/main" id="{0383B3BD-4DE3-4C07-AC3C-BB4797B7B690}"/>
              </a:ext>
            </a:extLst>
          </p:cNvPr>
          <p:cNvSpPr txBox="1"/>
          <p:nvPr/>
        </p:nvSpPr>
        <p:spPr>
          <a:xfrm>
            <a:off x="2257137" y="4410065"/>
            <a:ext cx="2714645" cy="570734"/>
          </a:xfrm>
          <a:prstGeom prst="rect">
            <a:avLst/>
          </a:prstGeom>
          <a:noFill/>
        </p:spPr>
        <p:txBody>
          <a:bodyPr wrap="square" rtlCol="0">
            <a:spAutoFit/>
          </a:bodyPr>
          <a:lstStyle/>
          <a:p>
            <a:pPr>
              <a:lnSpc>
                <a:spcPct val="150000"/>
              </a:lnSpc>
            </a:pPr>
            <a:r>
              <a:rPr lang="zh-CN" altLang="en-US" sz="11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13" name="矩形 12">
            <a:extLst>
              <a:ext uri="{FF2B5EF4-FFF2-40B4-BE49-F238E27FC236}">
                <a16:creationId xmlns:a16="http://schemas.microsoft.com/office/drawing/2014/main" id="{8950C29C-F334-450F-9C5C-D6BB0803B4A8}"/>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2058280816"/>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0"/>
                                        <p:tgtEl>
                                          <p:spTgt spid="12"/>
                                        </p:tgtEl>
                                      </p:cBhvr>
                                    </p:animEffect>
                                    <p:anim calcmode="lin" valueType="num">
                                      <p:cBhvr>
                                        <p:cTn id="23" dur="1000" fill="hold"/>
                                        <p:tgtEl>
                                          <p:spTgt spid="12"/>
                                        </p:tgtEl>
                                        <p:attrNameLst>
                                          <p:attrName>ppt_x</p:attrName>
                                        </p:attrNameLst>
                                      </p:cBhvr>
                                      <p:tavLst>
                                        <p:tav tm="0">
                                          <p:val>
                                            <p:strVal val="#ppt_x"/>
                                          </p:val>
                                        </p:tav>
                                        <p:tav tm="100000">
                                          <p:val>
                                            <p:strVal val="#ppt_x"/>
                                          </p:val>
                                        </p:tav>
                                      </p:tavLst>
                                    </p:anim>
                                    <p:anim calcmode="lin" valueType="num">
                                      <p:cBhvr>
                                        <p:cTn id="24" dur="1000" fill="hold"/>
                                        <p:tgtEl>
                                          <p:spTgt spid="1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1000"/>
                                        <p:tgtEl>
                                          <p:spTgt spid="3"/>
                                        </p:tgtEl>
                                      </p:cBhvr>
                                    </p:animEffect>
                                    <p:anim calcmode="lin" valueType="num">
                                      <p:cBhvr>
                                        <p:cTn id="28" dur="1000" fill="hold"/>
                                        <p:tgtEl>
                                          <p:spTgt spid="3"/>
                                        </p:tgtEl>
                                        <p:attrNameLst>
                                          <p:attrName>ppt_x</p:attrName>
                                        </p:attrNameLst>
                                      </p:cBhvr>
                                      <p:tavLst>
                                        <p:tav tm="0">
                                          <p:val>
                                            <p:strVal val="#ppt_x"/>
                                          </p:val>
                                        </p:tav>
                                        <p:tav tm="100000">
                                          <p:val>
                                            <p:strVal val="#ppt_x"/>
                                          </p:val>
                                        </p:tav>
                                      </p:tavLst>
                                    </p:anim>
                                    <p:anim calcmode="lin" valueType="num">
                                      <p:cBhvr>
                                        <p:cTn id="29" dur="1000" fill="hold"/>
                                        <p:tgtEl>
                                          <p:spTgt spid="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1000"/>
                                        <p:tgtEl>
                                          <p:spTgt spid="13"/>
                                        </p:tgtEl>
                                      </p:cBhvr>
                                    </p:animEffect>
                                    <p:anim calcmode="lin" valueType="num">
                                      <p:cBhvr>
                                        <p:cTn id="33" dur="1000" fill="hold"/>
                                        <p:tgtEl>
                                          <p:spTgt spid="13"/>
                                        </p:tgtEl>
                                        <p:attrNameLst>
                                          <p:attrName>ppt_x</p:attrName>
                                        </p:attrNameLst>
                                      </p:cBhvr>
                                      <p:tavLst>
                                        <p:tav tm="0">
                                          <p:val>
                                            <p:strVal val="#ppt_x"/>
                                          </p:val>
                                        </p:tav>
                                        <p:tav tm="100000">
                                          <p:val>
                                            <p:strVal val="#ppt_x"/>
                                          </p:val>
                                        </p:tav>
                                      </p:tavLst>
                                    </p:anim>
                                    <p:anim calcmode="lin" valueType="num">
                                      <p:cBhvr>
                                        <p:cTn id="3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10" grpId="0" animBg="1"/>
      <p:bldP spid="11" grpId="0"/>
      <p:bldP spid="12" grpId="0"/>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B9C99F68-A5C4-4D5F-AB40-DC82FF5DF5A3}"/>
              </a:ext>
            </a:extLst>
          </p:cNvPr>
          <p:cNvSpPr txBox="1"/>
          <p:nvPr/>
        </p:nvSpPr>
        <p:spPr>
          <a:xfrm>
            <a:off x="6944012" y="410081"/>
            <a:ext cx="3648075" cy="6447919"/>
          </a:xfrm>
          <a:prstGeom prst="rect">
            <a:avLst/>
          </a:prstGeom>
          <a:noFill/>
        </p:spPr>
        <p:txBody>
          <a:bodyPr wrap="square" rtlCol="0">
            <a:spAutoFit/>
          </a:bodyPr>
          <a:lstStyle/>
          <a:p>
            <a:r>
              <a:rPr lang="en-US" altLang="zh-CN" sz="41300" b="1" dirty="0">
                <a:blipFill>
                  <a:blip r:embed="rId3"/>
                  <a:stretch>
                    <a:fillRect/>
                  </a:stretch>
                </a:blipFill>
                <a:latin typeface="方正黑体简体" panose="02010601030101010101" pitchFamily="2" charset="-122"/>
                <a:ea typeface="方正黑体简体" panose="02010601030101010101" pitchFamily="2" charset="-122"/>
              </a:rPr>
              <a:t>T</a:t>
            </a:r>
            <a:endParaRPr lang="zh-CN" altLang="en-US" sz="41300" b="1" dirty="0">
              <a:blipFill>
                <a:blip r:embed="rId3"/>
                <a:stretch>
                  <a:fillRect/>
                </a:stretch>
              </a:blipFill>
              <a:latin typeface="方正黑体简体" panose="02010601030101010101" pitchFamily="2" charset="-122"/>
              <a:ea typeface="方正黑体简体" panose="02010601030101010101" pitchFamily="2" charset="-122"/>
            </a:endParaRPr>
          </a:p>
        </p:txBody>
      </p:sp>
      <p:sp>
        <p:nvSpPr>
          <p:cNvPr id="9" name="文本框 8">
            <a:extLst>
              <a:ext uri="{FF2B5EF4-FFF2-40B4-BE49-F238E27FC236}">
                <a16:creationId xmlns:a16="http://schemas.microsoft.com/office/drawing/2014/main" id="{47BE3413-A337-4CB9-AB4E-9751CCF73C89}"/>
              </a:ext>
            </a:extLst>
          </p:cNvPr>
          <p:cNvSpPr txBox="1"/>
          <p:nvPr/>
        </p:nvSpPr>
        <p:spPr>
          <a:xfrm>
            <a:off x="2196178" y="2026921"/>
            <a:ext cx="3315293" cy="1323439"/>
          </a:xfrm>
          <a:prstGeom prst="rect">
            <a:avLst/>
          </a:prstGeom>
          <a:noFill/>
        </p:spPr>
        <p:txBody>
          <a:bodyPr wrap="square" rtlCol="0">
            <a:spAutoFit/>
          </a:bodyPr>
          <a:lstStyle/>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YOUR TITLE</a:t>
            </a:r>
          </a:p>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HERE</a:t>
            </a:r>
            <a:endParaRPr lang="zh-CN" altLang="en-US"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10" name="矩形 9">
            <a:extLst>
              <a:ext uri="{FF2B5EF4-FFF2-40B4-BE49-F238E27FC236}">
                <a16:creationId xmlns:a16="http://schemas.microsoft.com/office/drawing/2014/main" id="{D5B0485F-218B-4462-B448-65EB86EF8034}"/>
              </a:ext>
            </a:extLst>
          </p:cNvPr>
          <p:cNvSpPr/>
          <p:nvPr/>
        </p:nvSpPr>
        <p:spPr>
          <a:xfrm>
            <a:off x="2363163" y="3456073"/>
            <a:ext cx="652470" cy="45719"/>
          </a:xfrm>
          <a:prstGeom prst="rect">
            <a:avLst/>
          </a:prstGeom>
          <a:gradFill>
            <a:gsLst>
              <a:gs pos="0">
                <a:srgbClr val="FF6C42"/>
              </a:gs>
              <a:gs pos="69000">
                <a:srgbClr val="FF3255"/>
              </a:gs>
              <a:gs pos="31000">
                <a:srgbClr val="FF524D"/>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BCFE5099-AEED-46E6-A9D6-D98FBB5FD6A4}"/>
              </a:ext>
            </a:extLst>
          </p:cNvPr>
          <p:cNvSpPr txBox="1"/>
          <p:nvPr/>
        </p:nvSpPr>
        <p:spPr>
          <a:xfrm>
            <a:off x="2257138" y="3616891"/>
            <a:ext cx="2432355" cy="584775"/>
          </a:xfrm>
          <a:prstGeom prst="rect">
            <a:avLst/>
          </a:prstGeom>
          <a:noFill/>
        </p:spPr>
        <p:txBody>
          <a:bodyPr wrap="square" rtlCol="0">
            <a:spAutoFit/>
          </a:bodyPr>
          <a:lstStyle/>
          <a:p>
            <a:r>
              <a:rPr lang="en-US" altLang="zh-CN"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 Some might even ignore what was said. </a:t>
            </a:r>
            <a:endParaRPr lang="zh-CN" altLang="en-US"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12" name="文本框 11">
            <a:extLst>
              <a:ext uri="{FF2B5EF4-FFF2-40B4-BE49-F238E27FC236}">
                <a16:creationId xmlns:a16="http://schemas.microsoft.com/office/drawing/2014/main" id="{FC7C764C-5FE3-4D0C-9471-883DEC506032}"/>
              </a:ext>
            </a:extLst>
          </p:cNvPr>
          <p:cNvSpPr txBox="1"/>
          <p:nvPr/>
        </p:nvSpPr>
        <p:spPr>
          <a:xfrm>
            <a:off x="2257137" y="4410065"/>
            <a:ext cx="2714645" cy="570734"/>
          </a:xfrm>
          <a:prstGeom prst="rect">
            <a:avLst/>
          </a:prstGeom>
          <a:noFill/>
        </p:spPr>
        <p:txBody>
          <a:bodyPr wrap="square" rtlCol="0">
            <a:spAutoFit/>
          </a:bodyPr>
          <a:lstStyle/>
          <a:p>
            <a:pPr>
              <a:lnSpc>
                <a:spcPct val="150000"/>
              </a:lnSpc>
            </a:pPr>
            <a:r>
              <a:rPr lang="zh-CN" altLang="en-US" sz="11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13" name="矩形 12">
            <a:extLst>
              <a:ext uri="{FF2B5EF4-FFF2-40B4-BE49-F238E27FC236}">
                <a16:creationId xmlns:a16="http://schemas.microsoft.com/office/drawing/2014/main" id="{0504EBEF-696F-4C82-9F02-56EC489106BA}"/>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2551674744"/>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inVertical)">
                                      <p:cBhvr>
                                        <p:cTn id="10" dur="500"/>
                                        <p:tgtEl>
                                          <p:spTgt spid="10"/>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arn(inVertical)">
                                      <p:cBhvr>
                                        <p:cTn id="13" dur="500"/>
                                        <p:tgtEl>
                                          <p:spTgt spid="11"/>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barn(inVertical)">
                                      <p:cBhvr>
                                        <p:cTn id="16" dur="500"/>
                                        <p:tgtEl>
                                          <p:spTgt spid="12"/>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inVertical)">
                                      <p:cBhvr>
                                        <p:cTn id="19" dur="500"/>
                                        <p:tgtEl>
                                          <p:spTgt spid="3"/>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arn(inVertical)">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10" grpId="0" animBg="1"/>
      <p:bldP spid="11" grpId="0"/>
      <p:bldP spid="12" grpId="0"/>
      <p:bldP spid="1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73A23E86-358C-4128-8EDE-3D7A6E11BCD8}"/>
              </a:ext>
            </a:extLst>
          </p:cNvPr>
          <p:cNvPicPr>
            <a:picLocks noChangeAspect="1"/>
          </p:cNvPicPr>
          <p:nvPr/>
        </p:nvPicPr>
        <p:blipFill rotWithShape="1">
          <a:blip r:embed="rId3">
            <a:extLst>
              <a:ext uri="{28A0092B-C50C-407E-A947-70E740481C1C}">
                <a14:useLocalDpi xmlns:a14="http://schemas.microsoft.com/office/drawing/2010/main" val="0"/>
              </a:ext>
            </a:extLst>
          </a:blip>
          <a:srcRect l="1251" t="-973" r="-139" b="28729"/>
          <a:stretch/>
        </p:blipFill>
        <p:spPr>
          <a:xfrm>
            <a:off x="0" y="-177798"/>
            <a:ext cx="12192000" cy="7035796"/>
          </a:xfrm>
          <a:prstGeom prst="rect">
            <a:avLst/>
          </a:prstGeom>
        </p:spPr>
      </p:pic>
      <p:sp>
        <p:nvSpPr>
          <p:cNvPr id="27" name="矩形 26">
            <a:extLst>
              <a:ext uri="{FF2B5EF4-FFF2-40B4-BE49-F238E27FC236}">
                <a16:creationId xmlns:a16="http://schemas.microsoft.com/office/drawing/2014/main" id="{5607BCEE-F6F3-4F8A-8D36-55FBA5495466}"/>
              </a:ext>
            </a:extLst>
          </p:cNvPr>
          <p:cNvSpPr/>
          <p:nvPr/>
        </p:nvSpPr>
        <p:spPr>
          <a:xfrm rot="10800000">
            <a:off x="-1" y="-177799"/>
            <a:ext cx="12191998" cy="7035796"/>
          </a:xfrm>
          <a:prstGeom prst="rect">
            <a:avLst/>
          </a:prstGeom>
          <a:gradFill flip="none" rotWithShape="1">
            <a:gsLst>
              <a:gs pos="0">
                <a:srgbClr val="FD1850">
                  <a:alpha val="86000"/>
                </a:srgbClr>
              </a:gs>
              <a:gs pos="48000">
                <a:srgbClr val="C94EB8">
                  <a:alpha val="97000"/>
                </a:srgbClr>
              </a:gs>
              <a:gs pos="78000">
                <a:srgbClr val="C163D1">
                  <a:alpha val="95000"/>
                </a:srgbClr>
              </a:gs>
              <a:gs pos="100000">
                <a:srgbClr val="BD7BE9"/>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文本框 9">
            <a:extLst>
              <a:ext uri="{FF2B5EF4-FFF2-40B4-BE49-F238E27FC236}">
                <a16:creationId xmlns:a16="http://schemas.microsoft.com/office/drawing/2014/main" id="{56253CF5-5625-4358-8EBF-8F9592076966}"/>
              </a:ext>
            </a:extLst>
          </p:cNvPr>
          <p:cNvSpPr txBox="1"/>
          <p:nvPr/>
        </p:nvSpPr>
        <p:spPr>
          <a:xfrm>
            <a:off x="4789838" y="2809329"/>
            <a:ext cx="2967924" cy="769441"/>
          </a:xfrm>
          <a:prstGeom prst="rect">
            <a:avLst/>
          </a:prstGeom>
          <a:noFill/>
        </p:spPr>
        <p:txBody>
          <a:bodyPr wrap="square" rtlCol="0">
            <a:spAutoFit/>
          </a:bodyPr>
          <a:lstStyle/>
          <a:p>
            <a:r>
              <a:rPr lang="zh-CN" altLang="en-US" sz="4400" dirty="0">
                <a:solidFill>
                  <a:schemeClr val="bg1"/>
                </a:solidFill>
                <a:latin typeface="方正黑体简体" panose="02010601030101010101" pitchFamily="2" charset="-122"/>
                <a:ea typeface="方正黑体简体" panose="02010601030101010101" pitchFamily="2" charset="-122"/>
              </a:rPr>
              <a:t>产品简介</a:t>
            </a:r>
          </a:p>
        </p:txBody>
      </p:sp>
      <p:sp>
        <p:nvSpPr>
          <p:cNvPr id="11" name="文本框 10">
            <a:extLst>
              <a:ext uri="{FF2B5EF4-FFF2-40B4-BE49-F238E27FC236}">
                <a16:creationId xmlns:a16="http://schemas.microsoft.com/office/drawing/2014/main" id="{6A3164B5-6273-411C-B134-1D798F3C02FC}"/>
              </a:ext>
            </a:extLst>
          </p:cNvPr>
          <p:cNvSpPr txBox="1"/>
          <p:nvPr/>
        </p:nvSpPr>
        <p:spPr>
          <a:xfrm>
            <a:off x="4053238" y="3561149"/>
            <a:ext cx="4016375" cy="1290738"/>
          </a:xfrm>
          <a:prstGeom prst="rect">
            <a:avLst/>
          </a:prstGeom>
          <a:noFill/>
        </p:spPr>
        <p:txBody>
          <a:bodyPr wrap="square" rtlCol="0">
            <a:spAutoFit/>
          </a:bodyPr>
          <a:lstStyle/>
          <a:p>
            <a:pPr algn="ctr">
              <a:lnSpc>
                <a:spcPct val="150000"/>
              </a:lnSpc>
            </a:pPr>
            <a:r>
              <a:rPr lang="en-US" altLang="zh-CN" dirty="0">
                <a:solidFill>
                  <a:schemeClr val="bg1"/>
                </a:solidFill>
                <a:latin typeface="方正黑体简体" panose="02010601030101010101" pitchFamily="2" charset="-122"/>
                <a:ea typeface="方正黑体简体" panose="02010601030101010101" pitchFamily="2" charset="-122"/>
              </a:rPr>
              <a:t>how many characters are available for your password you should be sure to use every one of</a:t>
            </a:r>
            <a:endParaRPr lang="zh-CN" altLang="en-US" dirty="0">
              <a:solidFill>
                <a:schemeClr val="bg1"/>
              </a:solidFill>
              <a:latin typeface="方正黑体简体" panose="02010601030101010101" pitchFamily="2" charset="-122"/>
              <a:ea typeface="方正黑体简体" panose="02010601030101010101" pitchFamily="2" charset="-122"/>
            </a:endParaRPr>
          </a:p>
        </p:txBody>
      </p:sp>
      <p:cxnSp>
        <p:nvCxnSpPr>
          <p:cNvPr id="13" name="直接连接符 12">
            <a:extLst>
              <a:ext uri="{FF2B5EF4-FFF2-40B4-BE49-F238E27FC236}">
                <a16:creationId xmlns:a16="http://schemas.microsoft.com/office/drawing/2014/main" id="{63C9A963-A460-4C50-A2DA-2C980A0A3CDC}"/>
              </a:ext>
            </a:extLst>
          </p:cNvPr>
          <p:cNvCxnSpPr>
            <a:cxnSpLocks/>
          </p:cNvCxnSpPr>
          <p:nvPr/>
        </p:nvCxnSpPr>
        <p:spPr>
          <a:xfrm>
            <a:off x="9039225" y="158432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6389E97B-834F-4F6E-A486-BC56323F7DF8}"/>
              </a:ext>
            </a:extLst>
          </p:cNvPr>
          <p:cNvSpPr txBox="1"/>
          <p:nvPr/>
        </p:nvSpPr>
        <p:spPr>
          <a:xfrm>
            <a:off x="4477987" y="1885999"/>
            <a:ext cx="2967924" cy="923330"/>
          </a:xfrm>
          <a:prstGeom prst="rect">
            <a:avLst/>
          </a:prstGeom>
          <a:noFill/>
        </p:spPr>
        <p:txBody>
          <a:bodyPr wrap="square" rtlCol="0">
            <a:spAutoFit/>
          </a:bodyPr>
          <a:lstStyle/>
          <a:p>
            <a:r>
              <a:rPr lang="en-US" altLang="zh-CN" sz="5400" dirty="0">
                <a:solidFill>
                  <a:schemeClr val="bg1"/>
                </a:solidFill>
                <a:latin typeface="方正黑体简体" panose="02010601030101010101" pitchFamily="2" charset="-122"/>
                <a:ea typeface="方正黑体简体" panose="02010601030101010101" pitchFamily="2" charset="-122"/>
              </a:rPr>
              <a:t>PART 03</a:t>
            </a:r>
            <a:endParaRPr lang="zh-CN" altLang="en-US" sz="5400" dirty="0">
              <a:solidFill>
                <a:schemeClr val="bg1"/>
              </a:solidFill>
              <a:latin typeface="方正黑体简体" panose="02010601030101010101" pitchFamily="2" charset="-122"/>
              <a:ea typeface="方正黑体简体" panose="02010601030101010101" pitchFamily="2" charset="-122"/>
            </a:endParaRPr>
          </a:p>
        </p:txBody>
      </p:sp>
      <p:cxnSp>
        <p:nvCxnSpPr>
          <p:cNvPr id="29" name="直接连接符 28">
            <a:extLst>
              <a:ext uri="{FF2B5EF4-FFF2-40B4-BE49-F238E27FC236}">
                <a16:creationId xmlns:a16="http://schemas.microsoft.com/office/drawing/2014/main" id="{FFABE389-C29B-44BA-ADC7-BDAB83CEA887}"/>
              </a:ext>
            </a:extLst>
          </p:cNvPr>
          <p:cNvCxnSpPr>
            <a:cxnSpLocks/>
          </p:cNvCxnSpPr>
          <p:nvPr/>
        </p:nvCxnSpPr>
        <p:spPr>
          <a:xfrm>
            <a:off x="3032125" y="-29527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9911521"/>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inVertical)">
                                      <p:cBhvr>
                                        <p:cTn id="10" dur="500"/>
                                        <p:tgtEl>
                                          <p:spTgt spid="10"/>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arn(inVertical)">
                                      <p:cBhvr>
                                        <p:cTn id="13" dur="500"/>
                                        <p:tgtEl>
                                          <p:spTgt spid="11"/>
                                        </p:tgtEl>
                                      </p:cBhvr>
                                    </p:animEffect>
                                  </p:childTnLst>
                                </p:cTn>
                              </p:par>
                              <p:par>
                                <p:cTn id="14" presetID="16" presetClass="entr" presetSubtype="21"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barn(inVertical)">
                                      <p:cBhvr>
                                        <p:cTn id="16" dur="500"/>
                                        <p:tgtEl>
                                          <p:spTgt spid="1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down)">
                                      <p:cBhvr>
                                        <p:cTn id="19" dur="500"/>
                                        <p:tgtEl>
                                          <p:spTgt spid="27"/>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barn(inVertical)">
                                      <p:cBhvr>
                                        <p:cTn id="22" dur="500"/>
                                        <p:tgtEl>
                                          <p:spTgt spid="28"/>
                                        </p:tgtEl>
                                      </p:cBhvr>
                                    </p:animEffect>
                                  </p:childTnLst>
                                </p:cTn>
                              </p:par>
                              <p:par>
                                <p:cTn id="23" presetID="16" presetClass="entr" presetSubtype="21" fill="hold" nodeType="with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barn(inVertical)">
                                      <p:cBhvr>
                                        <p:cTn id="2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10" grpId="0"/>
      <p:bldP spid="11" grpId="0"/>
      <p:bldP spid="2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椭圆 48"/>
          <p:cNvSpPr/>
          <p:nvPr/>
        </p:nvSpPr>
        <p:spPr>
          <a:xfrm rot="5400000">
            <a:off x="4098066" y="2219615"/>
            <a:ext cx="1332000" cy="1332000"/>
          </a:xfrm>
          <a:prstGeom prst="ellipse">
            <a:avLst/>
          </a:prstGeom>
          <a:gradFill>
            <a:gsLst>
              <a:gs pos="0">
                <a:srgbClr val="FD1850"/>
              </a:gs>
              <a:gs pos="72000">
                <a:srgbClr val="A93CAE"/>
              </a:gs>
              <a:gs pos="56000">
                <a:srgbClr val="A93CAE"/>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sp>
        <p:nvSpPr>
          <p:cNvPr id="52" name="椭圆 51"/>
          <p:cNvSpPr/>
          <p:nvPr/>
        </p:nvSpPr>
        <p:spPr>
          <a:xfrm rot="5400000">
            <a:off x="6790300" y="2219615"/>
            <a:ext cx="1332000" cy="1332000"/>
          </a:xfrm>
          <a:prstGeom prst="ellipse">
            <a:avLst/>
          </a:prstGeom>
          <a:gradFill>
            <a:gsLst>
              <a:gs pos="0">
                <a:srgbClr val="FF3255"/>
              </a:gs>
              <a:gs pos="75000">
                <a:srgbClr val="A93CAE"/>
              </a:gs>
              <a:gs pos="58000">
                <a:srgbClr val="A93CAE"/>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sp>
        <p:nvSpPr>
          <p:cNvPr id="55" name="椭圆 54"/>
          <p:cNvSpPr/>
          <p:nvPr/>
        </p:nvSpPr>
        <p:spPr>
          <a:xfrm rot="5400000">
            <a:off x="9481548" y="2231181"/>
            <a:ext cx="1333228" cy="1333228"/>
          </a:xfrm>
          <a:prstGeom prst="ellipse">
            <a:avLst/>
          </a:prstGeom>
          <a:gradFill>
            <a:gsLst>
              <a:gs pos="0">
                <a:srgbClr val="FD1850"/>
              </a:gs>
              <a:gs pos="76000">
                <a:srgbClr val="A93CAE"/>
              </a:gs>
              <a:gs pos="56000">
                <a:srgbClr val="A93CAE"/>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sp>
        <p:nvSpPr>
          <p:cNvPr id="8" name="椭圆 7"/>
          <p:cNvSpPr/>
          <p:nvPr/>
        </p:nvSpPr>
        <p:spPr>
          <a:xfrm rot="5400000">
            <a:off x="1408886" y="2214475"/>
            <a:ext cx="1332000" cy="1332000"/>
          </a:xfrm>
          <a:prstGeom prst="ellipse">
            <a:avLst/>
          </a:prstGeom>
          <a:gradFill>
            <a:gsLst>
              <a:gs pos="0">
                <a:srgbClr val="FD1850"/>
              </a:gs>
              <a:gs pos="73000">
                <a:srgbClr val="A93CAE"/>
              </a:gs>
              <a:gs pos="56000">
                <a:srgbClr val="A93CAE"/>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sp>
        <p:nvSpPr>
          <p:cNvPr id="16" name="Freeform 5"/>
          <p:cNvSpPr>
            <a:spLocks noEditPoints="1"/>
          </p:cNvSpPr>
          <p:nvPr/>
        </p:nvSpPr>
        <p:spPr bwMode="auto">
          <a:xfrm>
            <a:off x="1741623" y="2538773"/>
            <a:ext cx="685799" cy="679919"/>
          </a:xfrm>
          <a:custGeom>
            <a:avLst/>
            <a:gdLst>
              <a:gd name="T0" fmla="*/ 140 w 145"/>
              <a:gd name="T1" fmla="*/ 124 h 144"/>
              <a:gd name="T2" fmla="*/ 106 w 145"/>
              <a:gd name="T3" fmla="*/ 89 h 144"/>
              <a:gd name="T4" fmla="*/ 105 w 145"/>
              <a:gd name="T5" fmla="*/ 88 h 144"/>
              <a:gd name="T6" fmla="*/ 114 w 145"/>
              <a:gd name="T7" fmla="*/ 57 h 144"/>
              <a:gd name="T8" fmla="*/ 57 w 145"/>
              <a:gd name="T9" fmla="*/ 0 h 144"/>
              <a:gd name="T10" fmla="*/ 0 w 145"/>
              <a:gd name="T11" fmla="*/ 57 h 144"/>
              <a:gd name="T12" fmla="*/ 57 w 145"/>
              <a:gd name="T13" fmla="*/ 114 h 144"/>
              <a:gd name="T14" fmla="*/ 88 w 145"/>
              <a:gd name="T15" fmla="*/ 105 h 144"/>
              <a:gd name="T16" fmla="*/ 89 w 145"/>
              <a:gd name="T17" fmla="*/ 106 h 144"/>
              <a:gd name="T18" fmla="*/ 124 w 145"/>
              <a:gd name="T19" fmla="*/ 140 h 144"/>
              <a:gd name="T20" fmla="*/ 132 w 145"/>
              <a:gd name="T21" fmla="*/ 144 h 144"/>
              <a:gd name="T22" fmla="*/ 140 w 145"/>
              <a:gd name="T23" fmla="*/ 140 h 144"/>
              <a:gd name="T24" fmla="*/ 140 w 145"/>
              <a:gd name="T25" fmla="*/ 124 h 144"/>
              <a:gd name="T26" fmla="*/ 57 w 145"/>
              <a:gd name="T27" fmla="*/ 96 h 144"/>
              <a:gd name="T28" fmla="*/ 18 w 145"/>
              <a:gd name="T29" fmla="*/ 57 h 144"/>
              <a:gd name="T30" fmla="*/ 57 w 145"/>
              <a:gd name="T31" fmla="*/ 18 h 144"/>
              <a:gd name="T32" fmla="*/ 96 w 145"/>
              <a:gd name="T33" fmla="*/ 57 h 144"/>
              <a:gd name="T34" fmla="*/ 57 w 145"/>
              <a:gd name="T35"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4">
                <a:moveTo>
                  <a:pt x="140" y="124"/>
                </a:moveTo>
                <a:cubicBezTo>
                  <a:pt x="106" y="89"/>
                  <a:pt x="106" y="89"/>
                  <a:pt x="106" y="89"/>
                </a:cubicBezTo>
                <a:cubicBezTo>
                  <a:pt x="106" y="89"/>
                  <a:pt x="105" y="88"/>
                  <a:pt x="105" y="88"/>
                </a:cubicBezTo>
                <a:cubicBezTo>
                  <a:pt x="111" y="79"/>
                  <a:pt x="114" y="68"/>
                  <a:pt x="114" y="57"/>
                </a:cubicBezTo>
                <a:cubicBezTo>
                  <a:pt x="114" y="26"/>
                  <a:pt x="88" y="0"/>
                  <a:pt x="57" y="0"/>
                </a:cubicBezTo>
                <a:cubicBezTo>
                  <a:pt x="26" y="0"/>
                  <a:pt x="0" y="26"/>
                  <a:pt x="0" y="57"/>
                </a:cubicBezTo>
                <a:cubicBezTo>
                  <a:pt x="0" y="88"/>
                  <a:pt x="26" y="114"/>
                  <a:pt x="57" y="114"/>
                </a:cubicBezTo>
                <a:cubicBezTo>
                  <a:pt x="68" y="114"/>
                  <a:pt x="79" y="111"/>
                  <a:pt x="88" y="105"/>
                </a:cubicBezTo>
                <a:cubicBezTo>
                  <a:pt x="88" y="105"/>
                  <a:pt x="89" y="106"/>
                  <a:pt x="89" y="106"/>
                </a:cubicBezTo>
                <a:cubicBezTo>
                  <a:pt x="124" y="140"/>
                  <a:pt x="124" y="140"/>
                  <a:pt x="124" y="140"/>
                </a:cubicBezTo>
                <a:cubicBezTo>
                  <a:pt x="126" y="143"/>
                  <a:pt x="129" y="144"/>
                  <a:pt x="132" y="144"/>
                </a:cubicBezTo>
                <a:cubicBezTo>
                  <a:pt x="135" y="144"/>
                  <a:pt x="138" y="143"/>
                  <a:pt x="140" y="140"/>
                </a:cubicBezTo>
                <a:cubicBezTo>
                  <a:pt x="145" y="136"/>
                  <a:pt x="145" y="128"/>
                  <a:pt x="140" y="124"/>
                </a:cubicBezTo>
                <a:moveTo>
                  <a:pt x="57" y="96"/>
                </a:moveTo>
                <a:cubicBezTo>
                  <a:pt x="36" y="96"/>
                  <a:pt x="18" y="78"/>
                  <a:pt x="18" y="57"/>
                </a:cubicBezTo>
                <a:cubicBezTo>
                  <a:pt x="18" y="35"/>
                  <a:pt x="36" y="18"/>
                  <a:pt x="57" y="18"/>
                </a:cubicBezTo>
                <a:cubicBezTo>
                  <a:pt x="78" y="18"/>
                  <a:pt x="96" y="35"/>
                  <a:pt x="96" y="57"/>
                </a:cubicBezTo>
                <a:cubicBezTo>
                  <a:pt x="96" y="78"/>
                  <a:pt x="78" y="96"/>
                  <a:pt x="57" y="96"/>
                </a:cubicBezTo>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sp>
        <p:nvSpPr>
          <p:cNvPr id="20" name="Freeform 9"/>
          <p:cNvSpPr>
            <a:spLocks noEditPoints="1"/>
          </p:cNvSpPr>
          <p:nvPr/>
        </p:nvSpPr>
        <p:spPr bwMode="auto">
          <a:xfrm>
            <a:off x="4425866" y="2558275"/>
            <a:ext cx="687600" cy="680400"/>
          </a:xfrm>
          <a:custGeom>
            <a:avLst/>
            <a:gdLst>
              <a:gd name="T0" fmla="*/ 132 w 144"/>
              <a:gd name="T1" fmla="*/ 61 h 144"/>
              <a:gd name="T2" fmla="*/ 121 w 144"/>
              <a:gd name="T3" fmla="*/ 46 h 144"/>
              <a:gd name="T4" fmla="*/ 127 w 144"/>
              <a:gd name="T5" fmla="*/ 33 h 144"/>
              <a:gd name="T6" fmla="*/ 119 w 144"/>
              <a:gd name="T7" fmla="*/ 17 h 144"/>
              <a:gd name="T8" fmla="*/ 106 w 144"/>
              <a:gd name="T9" fmla="*/ 22 h 144"/>
              <a:gd name="T10" fmla="*/ 88 w 144"/>
              <a:gd name="T11" fmla="*/ 19 h 144"/>
              <a:gd name="T12" fmla="*/ 83 w 144"/>
              <a:gd name="T13" fmla="*/ 6 h 144"/>
              <a:gd name="T14" fmla="*/ 66 w 144"/>
              <a:gd name="T15" fmla="*/ 0 h 144"/>
              <a:gd name="T16" fmla="*/ 61 w 144"/>
              <a:gd name="T17" fmla="*/ 12 h 144"/>
              <a:gd name="T18" fmla="*/ 46 w 144"/>
              <a:gd name="T19" fmla="*/ 23 h 144"/>
              <a:gd name="T20" fmla="*/ 33 w 144"/>
              <a:gd name="T21" fmla="*/ 17 h 144"/>
              <a:gd name="T22" fmla="*/ 17 w 144"/>
              <a:gd name="T23" fmla="*/ 25 h 144"/>
              <a:gd name="T24" fmla="*/ 22 w 144"/>
              <a:gd name="T25" fmla="*/ 38 h 144"/>
              <a:gd name="T26" fmla="*/ 19 w 144"/>
              <a:gd name="T27" fmla="*/ 56 h 144"/>
              <a:gd name="T28" fmla="*/ 6 w 144"/>
              <a:gd name="T29" fmla="*/ 61 h 144"/>
              <a:gd name="T30" fmla="*/ 0 w 144"/>
              <a:gd name="T31" fmla="*/ 78 h 144"/>
              <a:gd name="T32" fmla="*/ 12 w 144"/>
              <a:gd name="T33" fmla="*/ 83 h 144"/>
              <a:gd name="T34" fmla="*/ 23 w 144"/>
              <a:gd name="T35" fmla="*/ 98 h 144"/>
              <a:gd name="T36" fmla="*/ 17 w 144"/>
              <a:gd name="T37" fmla="*/ 111 h 144"/>
              <a:gd name="T38" fmla="*/ 25 w 144"/>
              <a:gd name="T39" fmla="*/ 127 h 144"/>
              <a:gd name="T40" fmla="*/ 38 w 144"/>
              <a:gd name="T41" fmla="*/ 122 h 144"/>
              <a:gd name="T42" fmla="*/ 56 w 144"/>
              <a:gd name="T43" fmla="*/ 125 h 144"/>
              <a:gd name="T44" fmla="*/ 61 w 144"/>
              <a:gd name="T45" fmla="*/ 138 h 144"/>
              <a:gd name="T46" fmla="*/ 78 w 144"/>
              <a:gd name="T47" fmla="*/ 144 h 144"/>
              <a:gd name="T48" fmla="*/ 83 w 144"/>
              <a:gd name="T49" fmla="*/ 132 h 144"/>
              <a:gd name="T50" fmla="*/ 98 w 144"/>
              <a:gd name="T51" fmla="*/ 121 h 144"/>
              <a:gd name="T52" fmla="*/ 111 w 144"/>
              <a:gd name="T53" fmla="*/ 127 h 144"/>
              <a:gd name="T54" fmla="*/ 127 w 144"/>
              <a:gd name="T55" fmla="*/ 119 h 144"/>
              <a:gd name="T56" fmla="*/ 122 w 144"/>
              <a:gd name="T57" fmla="*/ 106 h 144"/>
              <a:gd name="T58" fmla="*/ 125 w 144"/>
              <a:gd name="T59" fmla="*/ 88 h 144"/>
              <a:gd name="T60" fmla="*/ 138 w 144"/>
              <a:gd name="T61" fmla="*/ 83 h 144"/>
              <a:gd name="T62" fmla="*/ 144 w 144"/>
              <a:gd name="T63" fmla="*/ 66 h 144"/>
              <a:gd name="T64" fmla="*/ 100 w 144"/>
              <a:gd name="T65" fmla="*/ 72 h 144"/>
              <a:gd name="T66" fmla="*/ 44 w 144"/>
              <a:gd name="T67" fmla="*/ 72 h 144"/>
              <a:gd name="T68" fmla="*/ 100 w 144"/>
              <a:gd name="T69"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44">
                <a:moveTo>
                  <a:pt x="138" y="61"/>
                </a:moveTo>
                <a:cubicBezTo>
                  <a:pt x="132" y="61"/>
                  <a:pt x="132" y="61"/>
                  <a:pt x="132" y="61"/>
                </a:cubicBezTo>
                <a:cubicBezTo>
                  <a:pt x="129" y="61"/>
                  <a:pt x="126" y="59"/>
                  <a:pt x="125" y="56"/>
                </a:cubicBezTo>
                <a:cubicBezTo>
                  <a:pt x="121" y="46"/>
                  <a:pt x="121" y="46"/>
                  <a:pt x="121" y="46"/>
                </a:cubicBezTo>
                <a:cubicBezTo>
                  <a:pt x="119" y="44"/>
                  <a:pt x="120" y="40"/>
                  <a:pt x="122" y="38"/>
                </a:cubicBezTo>
                <a:cubicBezTo>
                  <a:pt x="127" y="33"/>
                  <a:pt x="127" y="33"/>
                  <a:pt x="127" y="33"/>
                </a:cubicBezTo>
                <a:cubicBezTo>
                  <a:pt x="129" y="31"/>
                  <a:pt x="129" y="27"/>
                  <a:pt x="127" y="25"/>
                </a:cubicBezTo>
                <a:cubicBezTo>
                  <a:pt x="119" y="17"/>
                  <a:pt x="119" y="17"/>
                  <a:pt x="119" y="17"/>
                </a:cubicBezTo>
                <a:cubicBezTo>
                  <a:pt x="117" y="15"/>
                  <a:pt x="113" y="15"/>
                  <a:pt x="111" y="17"/>
                </a:cubicBezTo>
                <a:cubicBezTo>
                  <a:pt x="106" y="22"/>
                  <a:pt x="106" y="22"/>
                  <a:pt x="106" y="22"/>
                </a:cubicBezTo>
                <a:cubicBezTo>
                  <a:pt x="104" y="24"/>
                  <a:pt x="100" y="25"/>
                  <a:pt x="98" y="23"/>
                </a:cubicBezTo>
                <a:cubicBezTo>
                  <a:pt x="88" y="19"/>
                  <a:pt x="88" y="19"/>
                  <a:pt x="88" y="19"/>
                </a:cubicBezTo>
                <a:cubicBezTo>
                  <a:pt x="85" y="18"/>
                  <a:pt x="83" y="15"/>
                  <a:pt x="83" y="12"/>
                </a:cubicBezTo>
                <a:cubicBezTo>
                  <a:pt x="83" y="6"/>
                  <a:pt x="83" y="6"/>
                  <a:pt x="83" y="6"/>
                </a:cubicBezTo>
                <a:cubicBezTo>
                  <a:pt x="83" y="2"/>
                  <a:pt x="81" y="0"/>
                  <a:pt x="78" y="0"/>
                </a:cubicBezTo>
                <a:cubicBezTo>
                  <a:pt x="66" y="0"/>
                  <a:pt x="66" y="0"/>
                  <a:pt x="66" y="0"/>
                </a:cubicBezTo>
                <a:cubicBezTo>
                  <a:pt x="63" y="0"/>
                  <a:pt x="61" y="2"/>
                  <a:pt x="61" y="6"/>
                </a:cubicBezTo>
                <a:cubicBezTo>
                  <a:pt x="61" y="12"/>
                  <a:pt x="61" y="12"/>
                  <a:pt x="61" y="12"/>
                </a:cubicBezTo>
                <a:cubicBezTo>
                  <a:pt x="61" y="15"/>
                  <a:pt x="59" y="18"/>
                  <a:pt x="56" y="19"/>
                </a:cubicBezTo>
                <a:cubicBezTo>
                  <a:pt x="46" y="23"/>
                  <a:pt x="46" y="23"/>
                  <a:pt x="46" y="23"/>
                </a:cubicBezTo>
                <a:cubicBezTo>
                  <a:pt x="44" y="25"/>
                  <a:pt x="40" y="24"/>
                  <a:pt x="38" y="22"/>
                </a:cubicBezTo>
                <a:cubicBezTo>
                  <a:pt x="33" y="17"/>
                  <a:pt x="33" y="17"/>
                  <a:pt x="33" y="17"/>
                </a:cubicBezTo>
                <a:cubicBezTo>
                  <a:pt x="31" y="15"/>
                  <a:pt x="27" y="15"/>
                  <a:pt x="25" y="17"/>
                </a:cubicBezTo>
                <a:cubicBezTo>
                  <a:pt x="17" y="25"/>
                  <a:pt x="17" y="25"/>
                  <a:pt x="17" y="25"/>
                </a:cubicBezTo>
                <a:cubicBezTo>
                  <a:pt x="15" y="27"/>
                  <a:pt x="15" y="31"/>
                  <a:pt x="17" y="33"/>
                </a:cubicBezTo>
                <a:cubicBezTo>
                  <a:pt x="22" y="38"/>
                  <a:pt x="22" y="38"/>
                  <a:pt x="22" y="38"/>
                </a:cubicBezTo>
                <a:cubicBezTo>
                  <a:pt x="24" y="40"/>
                  <a:pt x="25" y="44"/>
                  <a:pt x="23" y="46"/>
                </a:cubicBezTo>
                <a:cubicBezTo>
                  <a:pt x="19" y="56"/>
                  <a:pt x="19" y="56"/>
                  <a:pt x="19" y="56"/>
                </a:cubicBezTo>
                <a:cubicBezTo>
                  <a:pt x="18" y="59"/>
                  <a:pt x="15" y="61"/>
                  <a:pt x="12" y="61"/>
                </a:cubicBezTo>
                <a:cubicBezTo>
                  <a:pt x="6" y="61"/>
                  <a:pt x="6" y="61"/>
                  <a:pt x="6" y="61"/>
                </a:cubicBezTo>
                <a:cubicBezTo>
                  <a:pt x="2" y="61"/>
                  <a:pt x="0" y="63"/>
                  <a:pt x="0" y="66"/>
                </a:cubicBezTo>
                <a:cubicBezTo>
                  <a:pt x="0" y="78"/>
                  <a:pt x="0" y="78"/>
                  <a:pt x="0" y="78"/>
                </a:cubicBezTo>
                <a:cubicBezTo>
                  <a:pt x="0" y="81"/>
                  <a:pt x="2" y="83"/>
                  <a:pt x="6" y="83"/>
                </a:cubicBezTo>
                <a:cubicBezTo>
                  <a:pt x="12" y="83"/>
                  <a:pt x="12" y="83"/>
                  <a:pt x="12" y="83"/>
                </a:cubicBezTo>
                <a:cubicBezTo>
                  <a:pt x="15" y="83"/>
                  <a:pt x="18" y="85"/>
                  <a:pt x="19" y="88"/>
                </a:cubicBezTo>
                <a:cubicBezTo>
                  <a:pt x="23" y="98"/>
                  <a:pt x="23" y="98"/>
                  <a:pt x="23" y="98"/>
                </a:cubicBezTo>
                <a:cubicBezTo>
                  <a:pt x="25" y="100"/>
                  <a:pt x="24" y="104"/>
                  <a:pt x="22" y="106"/>
                </a:cubicBezTo>
                <a:cubicBezTo>
                  <a:pt x="17" y="111"/>
                  <a:pt x="17" y="111"/>
                  <a:pt x="17" y="111"/>
                </a:cubicBezTo>
                <a:cubicBezTo>
                  <a:pt x="15" y="113"/>
                  <a:pt x="15" y="117"/>
                  <a:pt x="17" y="119"/>
                </a:cubicBezTo>
                <a:cubicBezTo>
                  <a:pt x="25" y="127"/>
                  <a:pt x="25" y="127"/>
                  <a:pt x="25" y="127"/>
                </a:cubicBezTo>
                <a:cubicBezTo>
                  <a:pt x="27" y="129"/>
                  <a:pt x="31" y="129"/>
                  <a:pt x="33" y="127"/>
                </a:cubicBezTo>
                <a:cubicBezTo>
                  <a:pt x="38" y="122"/>
                  <a:pt x="38" y="122"/>
                  <a:pt x="38" y="122"/>
                </a:cubicBezTo>
                <a:cubicBezTo>
                  <a:pt x="40" y="120"/>
                  <a:pt x="44" y="119"/>
                  <a:pt x="46" y="121"/>
                </a:cubicBezTo>
                <a:cubicBezTo>
                  <a:pt x="56" y="125"/>
                  <a:pt x="56" y="125"/>
                  <a:pt x="56" y="125"/>
                </a:cubicBezTo>
                <a:cubicBezTo>
                  <a:pt x="59" y="126"/>
                  <a:pt x="61" y="129"/>
                  <a:pt x="61" y="132"/>
                </a:cubicBezTo>
                <a:cubicBezTo>
                  <a:pt x="61" y="138"/>
                  <a:pt x="61" y="138"/>
                  <a:pt x="61" y="138"/>
                </a:cubicBezTo>
                <a:cubicBezTo>
                  <a:pt x="61" y="142"/>
                  <a:pt x="63" y="144"/>
                  <a:pt x="66" y="144"/>
                </a:cubicBezTo>
                <a:cubicBezTo>
                  <a:pt x="78" y="144"/>
                  <a:pt x="78" y="144"/>
                  <a:pt x="78" y="144"/>
                </a:cubicBezTo>
                <a:cubicBezTo>
                  <a:pt x="81" y="144"/>
                  <a:pt x="83" y="142"/>
                  <a:pt x="83" y="138"/>
                </a:cubicBezTo>
                <a:cubicBezTo>
                  <a:pt x="83" y="132"/>
                  <a:pt x="83" y="132"/>
                  <a:pt x="83" y="132"/>
                </a:cubicBezTo>
                <a:cubicBezTo>
                  <a:pt x="83" y="129"/>
                  <a:pt x="85" y="126"/>
                  <a:pt x="88" y="125"/>
                </a:cubicBezTo>
                <a:cubicBezTo>
                  <a:pt x="98" y="121"/>
                  <a:pt x="98" y="121"/>
                  <a:pt x="98" y="121"/>
                </a:cubicBezTo>
                <a:cubicBezTo>
                  <a:pt x="100" y="119"/>
                  <a:pt x="104" y="120"/>
                  <a:pt x="106" y="122"/>
                </a:cubicBezTo>
                <a:cubicBezTo>
                  <a:pt x="111" y="127"/>
                  <a:pt x="111" y="127"/>
                  <a:pt x="111" y="127"/>
                </a:cubicBezTo>
                <a:cubicBezTo>
                  <a:pt x="113" y="129"/>
                  <a:pt x="117" y="129"/>
                  <a:pt x="119" y="127"/>
                </a:cubicBezTo>
                <a:cubicBezTo>
                  <a:pt x="127" y="119"/>
                  <a:pt x="127" y="119"/>
                  <a:pt x="127" y="119"/>
                </a:cubicBezTo>
                <a:cubicBezTo>
                  <a:pt x="129" y="117"/>
                  <a:pt x="129" y="113"/>
                  <a:pt x="127" y="111"/>
                </a:cubicBezTo>
                <a:cubicBezTo>
                  <a:pt x="122" y="106"/>
                  <a:pt x="122" y="106"/>
                  <a:pt x="122" y="106"/>
                </a:cubicBezTo>
                <a:cubicBezTo>
                  <a:pt x="120" y="104"/>
                  <a:pt x="119" y="100"/>
                  <a:pt x="121" y="98"/>
                </a:cubicBezTo>
                <a:cubicBezTo>
                  <a:pt x="125" y="88"/>
                  <a:pt x="125" y="88"/>
                  <a:pt x="125" y="88"/>
                </a:cubicBezTo>
                <a:cubicBezTo>
                  <a:pt x="126" y="85"/>
                  <a:pt x="129" y="83"/>
                  <a:pt x="132" y="83"/>
                </a:cubicBezTo>
                <a:cubicBezTo>
                  <a:pt x="138" y="83"/>
                  <a:pt x="138" y="83"/>
                  <a:pt x="138" y="83"/>
                </a:cubicBezTo>
                <a:cubicBezTo>
                  <a:pt x="142" y="83"/>
                  <a:pt x="144" y="81"/>
                  <a:pt x="144" y="78"/>
                </a:cubicBezTo>
                <a:cubicBezTo>
                  <a:pt x="144" y="66"/>
                  <a:pt x="144" y="66"/>
                  <a:pt x="144" y="66"/>
                </a:cubicBezTo>
                <a:cubicBezTo>
                  <a:pt x="144" y="63"/>
                  <a:pt x="142" y="61"/>
                  <a:pt x="138" y="61"/>
                </a:cubicBezTo>
                <a:moveTo>
                  <a:pt x="100" y="72"/>
                </a:moveTo>
                <a:cubicBezTo>
                  <a:pt x="100" y="87"/>
                  <a:pt x="87" y="100"/>
                  <a:pt x="72" y="100"/>
                </a:cubicBezTo>
                <a:cubicBezTo>
                  <a:pt x="57" y="100"/>
                  <a:pt x="44" y="87"/>
                  <a:pt x="44" y="72"/>
                </a:cubicBezTo>
                <a:cubicBezTo>
                  <a:pt x="44" y="57"/>
                  <a:pt x="57" y="44"/>
                  <a:pt x="72" y="44"/>
                </a:cubicBezTo>
                <a:cubicBezTo>
                  <a:pt x="87" y="44"/>
                  <a:pt x="100" y="57"/>
                  <a:pt x="100" y="72"/>
                </a:cubicBezTo>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grpSp>
        <p:nvGrpSpPr>
          <p:cNvPr id="22" name="Group 12"/>
          <p:cNvGrpSpPr>
            <a:grpSpLocks noChangeAspect="1"/>
          </p:cNvGrpSpPr>
          <p:nvPr/>
        </p:nvGrpSpPr>
        <p:grpSpPr bwMode="auto">
          <a:xfrm>
            <a:off x="7084955" y="2538927"/>
            <a:ext cx="814218" cy="680400"/>
            <a:chOff x="4638" y="1688"/>
            <a:chExt cx="432" cy="361"/>
          </a:xfrm>
          <a:solidFill>
            <a:schemeClr val="bg1"/>
          </a:solidFill>
        </p:grpSpPr>
        <p:sp>
          <p:nvSpPr>
            <p:cNvPr id="24" name="Freeform 13"/>
            <p:cNvSpPr/>
            <p:nvPr/>
          </p:nvSpPr>
          <p:spPr bwMode="auto">
            <a:xfrm>
              <a:off x="4638" y="1782"/>
              <a:ext cx="331" cy="267"/>
            </a:xfrm>
            <a:custGeom>
              <a:avLst/>
              <a:gdLst>
                <a:gd name="T0" fmla="*/ 123 w 138"/>
                <a:gd name="T1" fmla="*/ 83 h 111"/>
                <a:gd name="T2" fmla="*/ 89 w 138"/>
                <a:gd name="T3" fmla="*/ 93 h 111"/>
                <a:gd name="T4" fmla="*/ 85 w 138"/>
                <a:gd name="T5" fmla="*/ 93 h 111"/>
                <a:gd name="T6" fmla="*/ 83 w 138"/>
                <a:gd name="T7" fmla="*/ 92 h 111"/>
                <a:gd name="T8" fmla="*/ 79 w 138"/>
                <a:gd name="T9" fmla="*/ 92 h 111"/>
                <a:gd name="T10" fmla="*/ 77 w 138"/>
                <a:gd name="T11" fmla="*/ 91 h 111"/>
                <a:gd name="T12" fmla="*/ 74 w 138"/>
                <a:gd name="T13" fmla="*/ 91 h 111"/>
                <a:gd name="T14" fmla="*/ 72 w 138"/>
                <a:gd name="T15" fmla="*/ 90 h 111"/>
                <a:gd name="T16" fmla="*/ 68 w 138"/>
                <a:gd name="T17" fmla="*/ 89 h 111"/>
                <a:gd name="T18" fmla="*/ 67 w 138"/>
                <a:gd name="T19" fmla="*/ 88 h 111"/>
                <a:gd name="T20" fmla="*/ 63 w 138"/>
                <a:gd name="T21" fmla="*/ 86 h 111"/>
                <a:gd name="T22" fmla="*/ 63 w 138"/>
                <a:gd name="T23" fmla="*/ 86 h 111"/>
                <a:gd name="T24" fmla="*/ 50 w 138"/>
                <a:gd name="T25" fmla="*/ 76 h 111"/>
                <a:gd name="T26" fmla="*/ 50 w 138"/>
                <a:gd name="T27" fmla="*/ 76 h 111"/>
                <a:gd name="T28" fmla="*/ 46 w 138"/>
                <a:gd name="T29" fmla="*/ 72 h 111"/>
                <a:gd name="T30" fmla="*/ 45 w 138"/>
                <a:gd name="T31" fmla="*/ 71 h 111"/>
                <a:gd name="T32" fmla="*/ 33 w 138"/>
                <a:gd name="T33" fmla="*/ 36 h 111"/>
                <a:gd name="T34" fmla="*/ 48 w 138"/>
                <a:gd name="T35" fmla="*/ 36 h 111"/>
                <a:gd name="T36" fmla="*/ 24 w 138"/>
                <a:gd name="T37" fmla="*/ 0 h 111"/>
                <a:gd name="T38" fmla="*/ 0 w 138"/>
                <a:gd name="T39" fmla="*/ 36 h 111"/>
                <a:gd name="T40" fmla="*/ 15 w 138"/>
                <a:gd name="T41" fmla="*/ 36 h 111"/>
                <a:gd name="T42" fmla="*/ 28 w 138"/>
                <a:gd name="T43" fmla="*/ 78 h 111"/>
                <a:gd name="T44" fmla="*/ 29 w 138"/>
                <a:gd name="T45" fmla="*/ 79 h 111"/>
                <a:gd name="T46" fmla="*/ 31 w 138"/>
                <a:gd name="T47" fmla="*/ 83 h 111"/>
                <a:gd name="T48" fmla="*/ 32 w 138"/>
                <a:gd name="T49" fmla="*/ 84 h 111"/>
                <a:gd name="T50" fmla="*/ 37 w 138"/>
                <a:gd name="T51" fmla="*/ 89 h 111"/>
                <a:gd name="T52" fmla="*/ 37 w 138"/>
                <a:gd name="T53" fmla="*/ 89 h 111"/>
                <a:gd name="T54" fmla="*/ 54 w 138"/>
                <a:gd name="T55" fmla="*/ 102 h 111"/>
                <a:gd name="T56" fmla="*/ 54 w 138"/>
                <a:gd name="T57" fmla="*/ 102 h 111"/>
                <a:gd name="T58" fmla="*/ 60 w 138"/>
                <a:gd name="T59" fmla="*/ 105 h 111"/>
                <a:gd name="T60" fmla="*/ 61 w 138"/>
                <a:gd name="T61" fmla="*/ 105 h 111"/>
                <a:gd name="T62" fmla="*/ 66 w 138"/>
                <a:gd name="T63" fmla="*/ 107 h 111"/>
                <a:gd name="T64" fmla="*/ 68 w 138"/>
                <a:gd name="T65" fmla="*/ 108 h 111"/>
                <a:gd name="T66" fmla="*/ 73 w 138"/>
                <a:gd name="T67" fmla="*/ 109 h 111"/>
                <a:gd name="T68" fmla="*/ 76 w 138"/>
                <a:gd name="T69" fmla="*/ 110 h 111"/>
                <a:gd name="T70" fmla="*/ 77 w 138"/>
                <a:gd name="T71" fmla="*/ 110 h 111"/>
                <a:gd name="T72" fmla="*/ 81 w 138"/>
                <a:gd name="T73" fmla="*/ 110 h 111"/>
                <a:gd name="T74" fmla="*/ 83 w 138"/>
                <a:gd name="T75" fmla="*/ 111 h 111"/>
                <a:gd name="T76" fmla="*/ 90 w 138"/>
                <a:gd name="T77" fmla="*/ 111 h 111"/>
                <a:gd name="T78" fmla="*/ 133 w 138"/>
                <a:gd name="T79" fmla="*/ 97 h 111"/>
                <a:gd name="T80" fmla="*/ 135 w 138"/>
                <a:gd name="T81" fmla="*/ 85 h 111"/>
                <a:gd name="T82" fmla="*/ 123 w 138"/>
                <a:gd name="T83" fmla="*/ 8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8" h="111">
                  <a:moveTo>
                    <a:pt x="123" y="83"/>
                  </a:moveTo>
                  <a:cubicBezTo>
                    <a:pt x="113" y="90"/>
                    <a:pt x="101" y="93"/>
                    <a:pt x="89" y="93"/>
                  </a:cubicBezTo>
                  <a:cubicBezTo>
                    <a:pt x="88" y="93"/>
                    <a:pt x="86" y="93"/>
                    <a:pt x="85" y="93"/>
                  </a:cubicBezTo>
                  <a:cubicBezTo>
                    <a:pt x="84" y="93"/>
                    <a:pt x="83" y="93"/>
                    <a:pt x="83" y="92"/>
                  </a:cubicBezTo>
                  <a:cubicBezTo>
                    <a:pt x="82" y="92"/>
                    <a:pt x="80" y="92"/>
                    <a:pt x="79" y="92"/>
                  </a:cubicBezTo>
                  <a:cubicBezTo>
                    <a:pt x="78" y="92"/>
                    <a:pt x="78" y="92"/>
                    <a:pt x="77" y="91"/>
                  </a:cubicBezTo>
                  <a:cubicBezTo>
                    <a:pt x="76" y="91"/>
                    <a:pt x="75" y="91"/>
                    <a:pt x="74" y="91"/>
                  </a:cubicBezTo>
                  <a:cubicBezTo>
                    <a:pt x="73" y="90"/>
                    <a:pt x="72" y="90"/>
                    <a:pt x="72" y="90"/>
                  </a:cubicBezTo>
                  <a:cubicBezTo>
                    <a:pt x="71" y="90"/>
                    <a:pt x="69" y="89"/>
                    <a:pt x="68" y="89"/>
                  </a:cubicBezTo>
                  <a:cubicBezTo>
                    <a:pt x="68" y="88"/>
                    <a:pt x="68" y="88"/>
                    <a:pt x="67" y="88"/>
                  </a:cubicBezTo>
                  <a:cubicBezTo>
                    <a:pt x="66" y="88"/>
                    <a:pt x="64" y="87"/>
                    <a:pt x="63" y="86"/>
                  </a:cubicBezTo>
                  <a:cubicBezTo>
                    <a:pt x="63" y="86"/>
                    <a:pt x="63" y="86"/>
                    <a:pt x="63" y="86"/>
                  </a:cubicBezTo>
                  <a:cubicBezTo>
                    <a:pt x="58" y="83"/>
                    <a:pt x="54" y="80"/>
                    <a:pt x="50" y="76"/>
                  </a:cubicBezTo>
                  <a:cubicBezTo>
                    <a:pt x="50" y="76"/>
                    <a:pt x="50" y="76"/>
                    <a:pt x="50" y="76"/>
                  </a:cubicBezTo>
                  <a:cubicBezTo>
                    <a:pt x="48" y="75"/>
                    <a:pt x="47" y="74"/>
                    <a:pt x="46" y="72"/>
                  </a:cubicBezTo>
                  <a:cubicBezTo>
                    <a:pt x="46" y="72"/>
                    <a:pt x="46" y="72"/>
                    <a:pt x="45" y="71"/>
                  </a:cubicBezTo>
                  <a:cubicBezTo>
                    <a:pt x="38" y="62"/>
                    <a:pt x="33" y="49"/>
                    <a:pt x="33" y="36"/>
                  </a:cubicBezTo>
                  <a:cubicBezTo>
                    <a:pt x="48" y="36"/>
                    <a:pt x="48" y="36"/>
                    <a:pt x="48" y="36"/>
                  </a:cubicBezTo>
                  <a:cubicBezTo>
                    <a:pt x="24" y="0"/>
                    <a:pt x="24" y="0"/>
                    <a:pt x="24" y="0"/>
                  </a:cubicBezTo>
                  <a:cubicBezTo>
                    <a:pt x="0" y="36"/>
                    <a:pt x="0" y="36"/>
                    <a:pt x="0" y="36"/>
                  </a:cubicBezTo>
                  <a:cubicBezTo>
                    <a:pt x="15" y="36"/>
                    <a:pt x="15" y="36"/>
                    <a:pt x="15" y="36"/>
                  </a:cubicBezTo>
                  <a:cubicBezTo>
                    <a:pt x="15" y="52"/>
                    <a:pt x="20" y="66"/>
                    <a:pt x="28" y="78"/>
                  </a:cubicBezTo>
                  <a:cubicBezTo>
                    <a:pt x="28" y="79"/>
                    <a:pt x="28" y="79"/>
                    <a:pt x="29" y="79"/>
                  </a:cubicBezTo>
                  <a:cubicBezTo>
                    <a:pt x="29" y="80"/>
                    <a:pt x="30" y="81"/>
                    <a:pt x="31" y="83"/>
                  </a:cubicBezTo>
                  <a:cubicBezTo>
                    <a:pt x="32" y="83"/>
                    <a:pt x="32" y="83"/>
                    <a:pt x="32" y="84"/>
                  </a:cubicBezTo>
                  <a:cubicBezTo>
                    <a:pt x="34" y="86"/>
                    <a:pt x="35" y="87"/>
                    <a:pt x="37" y="89"/>
                  </a:cubicBezTo>
                  <a:cubicBezTo>
                    <a:pt x="37" y="89"/>
                    <a:pt x="37" y="89"/>
                    <a:pt x="37" y="89"/>
                  </a:cubicBezTo>
                  <a:cubicBezTo>
                    <a:pt x="42" y="94"/>
                    <a:pt x="48" y="98"/>
                    <a:pt x="54" y="102"/>
                  </a:cubicBezTo>
                  <a:cubicBezTo>
                    <a:pt x="54" y="102"/>
                    <a:pt x="54" y="102"/>
                    <a:pt x="54" y="102"/>
                  </a:cubicBezTo>
                  <a:cubicBezTo>
                    <a:pt x="56" y="103"/>
                    <a:pt x="58" y="104"/>
                    <a:pt x="60" y="105"/>
                  </a:cubicBezTo>
                  <a:cubicBezTo>
                    <a:pt x="60" y="105"/>
                    <a:pt x="61" y="105"/>
                    <a:pt x="61" y="105"/>
                  </a:cubicBezTo>
                  <a:cubicBezTo>
                    <a:pt x="63" y="106"/>
                    <a:pt x="64" y="106"/>
                    <a:pt x="66" y="107"/>
                  </a:cubicBezTo>
                  <a:cubicBezTo>
                    <a:pt x="67" y="107"/>
                    <a:pt x="68" y="108"/>
                    <a:pt x="68" y="108"/>
                  </a:cubicBezTo>
                  <a:cubicBezTo>
                    <a:pt x="70" y="108"/>
                    <a:pt x="71" y="109"/>
                    <a:pt x="73" y="109"/>
                  </a:cubicBezTo>
                  <a:cubicBezTo>
                    <a:pt x="74" y="109"/>
                    <a:pt x="75" y="109"/>
                    <a:pt x="76" y="110"/>
                  </a:cubicBezTo>
                  <a:cubicBezTo>
                    <a:pt x="76" y="110"/>
                    <a:pt x="77" y="110"/>
                    <a:pt x="77" y="110"/>
                  </a:cubicBezTo>
                  <a:cubicBezTo>
                    <a:pt x="78" y="110"/>
                    <a:pt x="80" y="110"/>
                    <a:pt x="81" y="110"/>
                  </a:cubicBezTo>
                  <a:cubicBezTo>
                    <a:pt x="82" y="110"/>
                    <a:pt x="82" y="111"/>
                    <a:pt x="83" y="111"/>
                  </a:cubicBezTo>
                  <a:cubicBezTo>
                    <a:pt x="85" y="111"/>
                    <a:pt x="88" y="111"/>
                    <a:pt x="90" y="111"/>
                  </a:cubicBezTo>
                  <a:cubicBezTo>
                    <a:pt x="105" y="111"/>
                    <a:pt x="120" y="106"/>
                    <a:pt x="133" y="97"/>
                  </a:cubicBezTo>
                  <a:cubicBezTo>
                    <a:pt x="137" y="95"/>
                    <a:pt x="138" y="89"/>
                    <a:pt x="135" y="85"/>
                  </a:cubicBezTo>
                  <a:cubicBezTo>
                    <a:pt x="132" y="81"/>
                    <a:pt x="127" y="80"/>
                    <a:pt x="123" y="83"/>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sp>
          <p:nvSpPr>
            <p:cNvPr id="25" name="Freeform 14"/>
            <p:cNvSpPr/>
            <p:nvPr/>
          </p:nvSpPr>
          <p:spPr bwMode="auto">
            <a:xfrm>
              <a:off x="4739" y="1688"/>
              <a:ext cx="331" cy="267"/>
            </a:xfrm>
            <a:custGeom>
              <a:avLst/>
              <a:gdLst>
                <a:gd name="T0" fmla="*/ 123 w 138"/>
                <a:gd name="T1" fmla="*/ 75 h 111"/>
                <a:gd name="T2" fmla="*/ 110 w 138"/>
                <a:gd name="T3" fmla="*/ 33 h 111"/>
                <a:gd name="T4" fmla="*/ 109 w 138"/>
                <a:gd name="T5" fmla="*/ 32 h 111"/>
                <a:gd name="T6" fmla="*/ 106 w 138"/>
                <a:gd name="T7" fmla="*/ 28 h 111"/>
                <a:gd name="T8" fmla="*/ 106 w 138"/>
                <a:gd name="T9" fmla="*/ 27 h 111"/>
                <a:gd name="T10" fmla="*/ 78 w 138"/>
                <a:gd name="T11" fmla="*/ 6 h 111"/>
                <a:gd name="T12" fmla="*/ 77 w 138"/>
                <a:gd name="T13" fmla="*/ 6 h 111"/>
                <a:gd name="T14" fmla="*/ 72 w 138"/>
                <a:gd name="T15" fmla="*/ 4 h 111"/>
                <a:gd name="T16" fmla="*/ 70 w 138"/>
                <a:gd name="T17" fmla="*/ 3 h 111"/>
                <a:gd name="T18" fmla="*/ 65 w 138"/>
                <a:gd name="T19" fmla="*/ 2 h 111"/>
                <a:gd name="T20" fmla="*/ 62 w 138"/>
                <a:gd name="T21" fmla="*/ 1 h 111"/>
                <a:gd name="T22" fmla="*/ 61 w 138"/>
                <a:gd name="T23" fmla="*/ 1 h 111"/>
                <a:gd name="T24" fmla="*/ 57 w 138"/>
                <a:gd name="T25" fmla="*/ 1 h 111"/>
                <a:gd name="T26" fmla="*/ 55 w 138"/>
                <a:gd name="T27" fmla="*/ 0 h 111"/>
                <a:gd name="T28" fmla="*/ 49 w 138"/>
                <a:gd name="T29" fmla="*/ 0 h 111"/>
                <a:gd name="T30" fmla="*/ 48 w 138"/>
                <a:gd name="T31" fmla="*/ 0 h 111"/>
                <a:gd name="T32" fmla="*/ 48 w 138"/>
                <a:gd name="T33" fmla="*/ 0 h 111"/>
                <a:gd name="T34" fmla="*/ 5 w 138"/>
                <a:gd name="T35" fmla="*/ 14 h 111"/>
                <a:gd name="T36" fmla="*/ 3 w 138"/>
                <a:gd name="T37" fmla="*/ 26 h 111"/>
                <a:gd name="T38" fmla="*/ 15 w 138"/>
                <a:gd name="T39" fmla="*/ 28 h 111"/>
                <a:gd name="T40" fmla="*/ 48 w 138"/>
                <a:gd name="T41" fmla="*/ 18 h 111"/>
                <a:gd name="T42" fmla="*/ 53 w 138"/>
                <a:gd name="T43" fmla="*/ 18 h 111"/>
                <a:gd name="T44" fmla="*/ 55 w 138"/>
                <a:gd name="T45" fmla="*/ 18 h 111"/>
                <a:gd name="T46" fmla="*/ 59 w 138"/>
                <a:gd name="T47" fmla="*/ 19 h 111"/>
                <a:gd name="T48" fmla="*/ 61 w 138"/>
                <a:gd name="T49" fmla="*/ 19 h 111"/>
                <a:gd name="T50" fmla="*/ 65 w 138"/>
                <a:gd name="T51" fmla="*/ 20 h 111"/>
                <a:gd name="T52" fmla="*/ 66 w 138"/>
                <a:gd name="T53" fmla="*/ 21 h 111"/>
                <a:gd name="T54" fmla="*/ 70 w 138"/>
                <a:gd name="T55" fmla="*/ 22 h 111"/>
                <a:gd name="T56" fmla="*/ 70 w 138"/>
                <a:gd name="T57" fmla="*/ 23 h 111"/>
                <a:gd name="T58" fmla="*/ 92 w 138"/>
                <a:gd name="T59" fmla="*/ 39 h 111"/>
                <a:gd name="T60" fmla="*/ 92 w 138"/>
                <a:gd name="T61" fmla="*/ 39 h 111"/>
                <a:gd name="T62" fmla="*/ 105 w 138"/>
                <a:gd name="T63" fmla="*/ 75 h 111"/>
                <a:gd name="T64" fmla="*/ 90 w 138"/>
                <a:gd name="T65" fmla="*/ 75 h 111"/>
                <a:gd name="T66" fmla="*/ 114 w 138"/>
                <a:gd name="T67" fmla="*/ 111 h 111"/>
                <a:gd name="T68" fmla="*/ 138 w 138"/>
                <a:gd name="T69" fmla="*/ 75 h 111"/>
                <a:gd name="T70" fmla="*/ 123 w 138"/>
                <a:gd name="T71" fmla="*/ 7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8" h="111">
                  <a:moveTo>
                    <a:pt x="123" y="75"/>
                  </a:moveTo>
                  <a:cubicBezTo>
                    <a:pt x="123" y="59"/>
                    <a:pt x="118" y="45"/>
                    <a:pt x="110" y="33"/>
                  </a:cubicBezTo>
                  <a:cubicBezTo>
                    <a:pt x="110" y="32"/>
                    <a:pt x="110" y="32"/>
                    <a:pt x="109" y="32"/>
                  </a:cubicBezTo>
                  <a:cubicBezTo>
                    <a:pt x="108" y="30"/>
                    <a:pt x="107" y="29"/>
                    <a:pt x="106" y="28"/>
                  </a:cubicBezTo>
                  <a:cubicBezTo>
                    <a:pt x="106" y="28"/>
                    <a:pt x="106" y="27"/>
                    <a:pt x="106" y="27"/>
                  </a:cubicBezTo>
                  <a:cubicBezTo>
                    <a:pt x="98" y="18"/>
                    <a:pt x="89" y="11"/>
                    <a:pt x="78" y="6"/>
                  </a:cubicBezTo>
                  <a:cubicBezTo>
                    <a:pt x="77" y="6"/>
                    <a:pt x="77" y="6"/>
                    <a:pt x="77" y="6"/>
                  </a:cubicBezTo>
                  <a:cubicBezTo>
                    <a:pt x="75" y="5"/>
                    <a:pt x="73" y="4"/>
                    <a:pt x="72" y="4"/>
                  </a:cubicBezTo>
                  <a:cubicBezTo>
                    <a:pt x="71" y="4"/>
                    <a:pt x="70" y="3"/>
                    <a:pt x="70" y="3"/>
                  </a:cubicBezTo>
                  <a:cubicBezTo>
                    <a:pt x="68" y="3"/>
                    <a:pt x="67" y="2"/>
                    <a:pt x="65" y="2"/>
                  </a:cubicBezTo>
                  <a:cubicBezTo>
                    <a:pt x="64" y="2"/>
                    <a:pt x="63" y="2"/>
                    <a:pt x="62" y="1"/>
                  </a:cubicBezTo>
                  <a:cubicBezTo>
                    <a:pt x="62" y="1"/>
                    <a:pt x="61" y="1"/>
                    <a:pt x="61" y="1"/>
                  </a:cubicBezTo>
                  <a:cubicBezTo>
                    <a:pt x="60" y="1"/>
                    <a:pt x="59" y="1"/>
                    <a:pt x="57" y="1"/>
                  </a:cubicBezTo>
                  <a:cubicBezTo>
                    <a:pt x="57" y="1"/>
                    <a:pt x="56" y="0"/>
                    <a:pt x="55" y="0"/>
                  </a:cubicBezTo>
                  <a:cubicBezTo>
                    <a:pt x="53" y="0"/>
                    <a:pt x="51" y="0"/>
                    <a:pt x="49" y="0"/>
                  </a:cubicBezTo>
                  <a:cubicBezTo>
                    <a:pt x="49" y="0"/>
                    <a:pt x="48" y="0"/>
                    <a:pt x="48" y="0"/>
                  </a:cubicBezTo>
                  <a:cubicBezTo>
                    <a:pt x="48" y="0"/>
                    <a:pt x="48" y="0"/>
                    <a:pt x="48" y="0"/>
                  </a:cubicBezTo>
                  <a:cubicBezTo>
                    <a:pt x="33" y="0"/>
                    <a:pt x="18" y="5"/>
                    <a:pt x="5" y="14"/>
                  </a:cubicBezTo>
                  <a:cubicBezTo>
                    <a:pt x="1" y="16"/>
                    <a:pt x="0" y="22"/>
                    <a:pt x="3" y="26"/>
                  </a:cubicBezTo>
                  <a:cubicBezTo>
                    <a:pt x="6" y="30"/>
                    <a:pt x="11" y="31"/>
                    <a:pt x="15" y="28"/>
                  </a:cubicBezTo>
                  <a:cubicBezTo>
                    <a:pt x="25" y="21"/>
                    <a:pt x="37" y="18"/>
                    <a:pt x="48" y="18"/>
                  </a:cubicBezTo>
                  <a:cubicBezTo>
                    <a:pt x="50" y="18"/>
                    <a:pt x="52" y="18"/>
                    <a:pt x="53" y="18"/>
                  </a:cubicBezTo>
                  <a:cubicBezTo>
                    <a:pt x="54" y="18"/>
                    <a:pt x="54" y="18"/>
                    <a:pt x="55" y="18"/>
                  </a:cubicBezTo>
                  <a:cubicBezTo>
                    <a:pt x="56" y="19"/>
                    <a:pt x="58" y="19"/>
                    <a:pt x="59" y="19"/>
                  </a:cubicBezTo>
                  <a:cubicBezTo>
                    <a:pt x="60" y="19"/>
                    <a:pt x="60" y="19"/>
                    <a:pt x="61" y="19"/>
                  </a:cubicBezTo>
                  <a:cubicBezTo>
                    <a:pt x="62" y="20"/>
                    <a:pt x="63" y="20"/>
                    <a:pt x="65" y="20"/>
                  </a:cubicBezTo>
                  <a:cubicBezTo>
                    <a:pt x="65" y="21"/>
                    <a:pt x="65" y="21"/>
                    <a:pt x="66" y="21"/>
                  </a:cubicBezTo>
                  <a:cubicBezTo>
                    <a:pt x="67" y="21"/>
                    <a:pt x="69" y="22"/>
                    <a:pt x="70" y="22"/>
                  </a:cubicBezTo>
                  <a:cubicBezTo>
                    <a:pt x="70" y="22"/>
                    <a:pt x="70" y="23"/>
                    <a:pt x="70" y="23"/>
                  </a:cubicBezTo>
                  <a:cubicBezTo>
                    <a:pt x="79" y="26"/>
                    <a:pt x="86" y="32"/>
                    <a:pt x="92" y="39"/>
                  </a:cubicBezTo>
                  <a:cubicBezTo>
                    <a:pt x="92" y="39"/>
                    <a:pt x="92" y="39"/>
                    <a:pt x="92" y="39"/>
                  </a:cubicBezTo>
                  <a:cubicBezTo>
                    <a:pt x="100" y="49"/>
                    <a:pt x="105" y="61"/>
                    <a:pt x="105" y="75"/>
                  </a:cubicBezTo>
                  <a:cubicBezTo>
                    <a:pt x="90" y="75"/>
                    <a:pt x="90" y="75"/>
                    <a:pt x="90" y="75"/>
                  </a:cubicBezTo>
                  <a:cubicBezTo>
                    <a:pt x="114" y="111"/>
                    <a:pt x="114" y="111"/>
                    <a:pt x="114" y="111"/>
                  </a:cubicBezTo>
                  <a:cubicBezTo>
                    <a:pt x="138" y="75"/>
                    <a:pt x="138" y="75"/>
                    <a:pt x="138" y="75"/>
                  </a:cubicBezTo>
                  <a:lnTo>
                    <a:pt x="123"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grpSp>
      <p:grpSp>
        <p:nvGrpSpPr>
          <p:cNvPr id="63" name="Group 17"/>
          <p:cNvGrpSpPr>
            <a:grpSpLocks noChangeAspect="1"/>
          </p:cNvGrpSpPr>
          <p:nvPr/>
        </p:nvGrpSpPr>
        <p:grpSpPr bwMode="auto">
          <a:xfrm>
            <a:off x="9896162" y="2558284"/>
            <a:ext cx="504000" cy="743766"/>
            <a:chOff x="3735" y="2006"/>
            <a:chExt cx="206" cy="304"/>
          </a:xfrm>
          <a:solidFill>
            <a:schemeClr val="bg1"/>
          </a:solidFill>
        </p:grpSpPr>
        <p:sp>
          <p:nvSpPr>
            <p:cNvPr id="65" name="Rectangle 18"/>
            <p:cNvSpPr>
              <a:spLocks noChangeArrowheads="1"/>
            </p:cNvSpPr>
            <p:nvPr/>
          </p:nvSpPr>
          <p:spPr bwMode="auto">
            <a:xfrm>
              <a:off x="3823" y="2295"/>
              <a:ext cx="2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sp>
          <p:nvSpPr>
            <p:cNvPr id="66" name="Rectangle 19"/>
            <p:cNvSpPr>
              <a:spLocks noChangeArrowheads="1"/>
            </p:cNvSpPr>
            <p:nvPr/>
          </p:nvSpPr>
          <p:spPr bwMode="auto">
            <a:xfrm>
              <a:off x="3793" y="2237"/>
              <a:ext cx="8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sp>
          <p:nvSpPr>
            <p:cNvPr id="67" name="Rectangle 20"/>
            <p:cNvSpPr>
              <a:spLocks noChangeArrowheads="1"/>
            </p:cNvSpPr>
            <p:nvPr/>
          </p:nvSpPr>
          <p:spPr bwMode="auto">
            <a:xfrm>
              <a:off x="3793" y="2266"/>
              <a:ext cx="8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sp>
          <p:nvSpPr>
            <p:cNvPr id="68" name="Freeform 21"/>
            <p:cNvSpPr/>
            <p:nvPr/>
          </p:nvSpPr>
          <p:spPr bwMode="auto">
            <a:xfrm>
              <a:off x="3735" y="2006"/>
              <a:ext cx="206" cy="217"/>
            </a:xfrm>
            <a:custGeom>
              <a:avLst/>
              <a:gdLst>
                <a:gd name="T0" fmla="*/ 84 w 84"/>
                <a:gd name="T1" fmla="*/ 42 h 90"/>
                <a:gd name="T2" fmla="*/ 42 w 84"/>
                <a:gd name="T3" fmla="*/ 0 h 90"/>
                <a:gd name="T4" fmla="*/ 0 w 84"/>
                <a:gd name="T5" fmla="*/ 42 h 90"/>
                <a:gd name="T6" fmla="*/ 24 w 84"/>
                <a:gd name="T7" fmla="*/ 80 h 90"/>
                <a:gd name="T8" fmla="*/ 24 w 84"/>
                <a:gd name="T9" fmla="*/ 90 h 90"/>
                <a:gd name="T10" fmla="*/ 60 w 84"/>
                <a:gd name="T11" fmla="*/ 90 h 90"/>
                <a:gd name="T12" fmla="*/ 60 w 84"/>
                <a:gd name="T13" fmla="*/ 80 h 90"/>
                <a:gd name="T14" fmla="*/ 84 w 84"/>
                <a:gd name="T15" fmla="*/ 42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90">
                  <a:moveTo>
                    <a:pt x="84" y="42"/>
                  </a:moveTo>
                  <a:cubicBezTo>
                    <a:pt x="84" y="19"/>
                    <a:pt x="65" y="0"/>
                    <a:pt x="42" y="0"/>
                  </a:cubicBezTo>
                  <a:cubicBezTo>
                    <a:pt x="19" y="0"/>
                    <a:pt x="0" y="19"/>
                    <a:pt x="0" y="42"/>
                  </a:cubicBezTo>
                  <a:cubicBezTo>
                    <a:pt x="0" y="59"/>
                    <a:pt x="10" y="73"/>
                    <a:pt x="24" y="80"/>
                  </a:cubicBezTo>
                  <a:cubicBezTo>
                    <a:pt x="24" y="90"/>
                    <a:pt x="24" y="90"/>
                    <a:pt x="24" y="90"/>
                  </a:cubicBezTo>
                  <a:cubicBezTo>
                    <a:pt x="60" y="90"/>
                    <a:pt x="60" y="90"/>
                    <a:pt x="60" y="90"/>
                  </a:cubicBezTo>
                  <a:cubicBezTo>
                    <a:pt x="60" y="80"/>
                    <a:pt x="60" y="80"/>
                    <a:pt x="60" y="80"/>
                  </a:cubicBezTo>
                  <a:cubicBezTo>
                    <a:pt x="74" y="73"/>
                    <a:pt x="84" y="59"/>
                    <a:pt x="84" y="4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思源黑体 Normal" panose="020B0400000000000000" pitchFamily="34" charset="-122"/>
                <a:ea typeface="思源黑体 Normal" panose="020B0400000000000000" pitchFamily="34" charset="-122"/>
                <a:cs typeface="+mn-cs"/>
              </a:endParaRPr>
            </a:p>
          </p:txBody>
        </p:sp>
      </p:grpSp>
      <p:sp>
        <p:nvSpPr>
          <p:cNvPr id="30" name="文本框 29">
            <a:extLst>
              <a:ext uri="{FF2B5EF4-FFF2-40B4-BE49-F238E27FC236}">
                <a16:creationId xmlns:a16="http://schemas.microsoft.com/office/drawing/2014/main" id="{1B33735F-3315-4FFA-9DD6-3FE9B326A2E8}"/>
              </a:ext>
            </a:extLst>
          </p:cNvPr>
          <p:cNvSpPr txBox="1"/>
          <p:nvPr/>
        </p:nvSpPr>
        <p:spPr>
          <a:xfrm>
            <a:off x="956349" y="4185090"/>
            <a:ext cx="2211278" cy="891270"/>
          </a:xfrm>
          <a:prstGeom prst="rect">
            <a:avLst/>
          </a:prstGeom>
          <a:noFill/>
        </p:spPr>
        <p:txBody>
          <a:bodyPr wrap="square" rtlCol="0">
            <a:spAutoFit/>
          </a:bodyPr>
          <a:lstStyle/>
          <a:p>
            <a:pPr algn="ctr">
              <a:lnSpc>
                <a:spcPct val="150000"/>
              </a:lnSpc>
            </a:pPr>
            <a:r>
              <a:rPr lang="zh-CN" altLang="en-US" sz="12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31" name="矩形 30">
            <a:extLst>
              <a:ext uri="{FF2B5EF4-FFF2-40B4-BE49-F238E27FC236}">
                <a16:creationId xmlns:a16="http://schemas.microsoft.com/office/drawing/2014/main" id="{0E5F17CF-3622-4EDE-98EA-E1CA57A76E50}"/>
              </a:ext>
            </a:extLst>
          </p:cNvPr>
          <p:cNvSpPr/>
          <p:nvPr/>
        </p:nvSpPr>
        <p:spPr>
          <a:xfrm>
            <a:off x="1507990" y="3815758"/>
            <a:ext cx="1107996" cy="369332"/>
          </a:xfrm>
          <a:prstGeom prst="rect">
            <a:avLst/>
          </a:prstGeom>
        </p:spPr>
        <p:txBody>
          <a:bodyPr wrap="none">
            <a:spAutoFit/>
          </a:bodyPr>
          <a:lstStyle/>
          <a:p>
            <a:pPr algn="ctr"/>
            <a:r>
              <a:rPr lang="zh-CN" altLang="en-US" dirty="0">
                <a:latin typeface="方正黑体简体" panose="02010601030101010101" pitchFamily="2" charset="-122"/>
                <a:ea typeface="方正黑体简体" panose="02010601030101010101" pitchFamily="2" charset="-122"/>
              </a:rPr>
              <a:t>文本内容</a:t>
            </a:r>
            <a:endParaRPr lang="zh-CN" altLang="en-US" dirty="0"/>
          </a:p>
        </p:txBody>
      </p:sp>
      <p:sp>
        <p:nvSpPr>
          <p:cNvPr id="41" name="文本框 40">
            <a:extLst>
              <a:ext uri="{FF2B5EF4-FFF2-40B4-BE49-F238E27FC236}">
                <a16:creationId xmlns:a16="http://schemas.microsoft.com/office/drawing/2014/main" id="{DEF6B035-E6D5-42F4-A782-F7538D02D316}"/>
              </a:ext>
            </a:extLst>
          </p:cNvPr>
          <p:cNvSpPr txBox="1"/>
          <p:nvPr/>
        </p:nvSpPr>
        <p:spPr>
          <a:xfrm>
            <a:off x="3566199" y="4185090"/>
            <a:ext cx="2211278" cy="891270"/>
          </a:xfrm>
          <a:prstGeom prst="rect">
            <a:avLst/>
          </a:prstGeom>
          <a:noFill/>
        </p:spPr>
        <p:txBody>
          <a:bodyPr wrap="square" rtlCol="0">
            <a:spAutoFit/>
          </a:bodyPr>
          <a:lstStyle/>
          <a:p>
            <a:pPr algn="ctr">
              <a:lnSpc>
                <a:spcPct val="150000"/>
              </a:lnSpc>
            </a:pPr>
            <a:r>
              <a:rPr lang="zh-CN" altLang="en-US" sz="12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42" name="矩形 41">
            <a:extLst>
              <a:ext uri="{FF2B5EF4-FFF2-40B4-BE49-F238E27FC236}">
                <a16:creationId xmlns:a16="http://schemas.microsoft.com/office/drawing/2014/main" id="{2D021BE0-7ABE-4920-94C6-892D6A40C9AF}"/>
              </a:ext>
            </a:extLst>
          </p:cNvPr>
          <p:cNvSpPr/>
          <p:nvPr/>
        </p:nvSpPr>
        <p:spPr>
          <a:xfrm>
            <a:off x="4117840" y="3815758"/>
            <a:ext cx="1107996" cy="369332"/>
          </a:xfrm>
          <a:prstGeom prst="rect">
            <a:avLst/>
          </a:prstGeom>
        </p:spPr>
        <p:txBody>
          <a:bodyPr wrap="none">
            <a:spAutoFit/>
          </a:bodyPr>
          <a:lstStyle/>
          <a:p>
            <a:pPr algn="ctr"/>
            <a:r>
              <a:rPr lang="zh-CN" altLang="en-US" dirty="0">
                <a:latin typeface="方正黑体简体" panose="02010601030101010101" pitchFamily="2" charset="-122"/>
                <a:ea typeface="方正黑体简体" panose="02010601030101010101" pitchFamily="2" charset="-122"/>
              </a:rPr>
              <a:t>文本内容</a:t>
            </a:r>
            <a:endParaRPr lang="zh-CN" altLang="en-US" dirty="0"/>
          </a:p>
        </p:txBody>
      </p:sp>
      <p:sp>
        <p:nvSpPr>
          <p:cNvPr id="43" name="文本框 42">
            <a:extLst>
              <a:ext uri="{FF2B5EF4-FFF2-40B4-BE49-F238E27FC236}">
                <a16:creationId xmlns:a16="http://schemas.microsoft.com/office/drawing/2014/main" id="{184BBD16-9258-4ADF-831D-4602836D134F}"/>
              </a:ext>
            </a:extLst>
          </p:cNvPr>
          <p:cNvSpPr txBox="1"/>
          <p:nvPr/>
        </p:nvSpPr>
        <p:spPr>
          <a:xfrm>
            <a:off x="6329118" y="4185090"/>
            <a:ext cx="2211278" cy="891270"/>
          </a:xfrm>
          <a:prstGeom prst="rect">
            <a:avLst/>
          </a:prstGeom>
          <a:noFill/>
        </p:spPr>
        <p:txBody>
          <a:bodyPr wrap="square" rtlCol="0">
            <a:spAutoFit/>
          </a:bodyPr>
          <a:lstStyle/>
          <a:p>
            <a:pPr algn="ctr">
              <a:lnSpc>
                <a:spcPct val="150000"/>
              </a:lnSpc>
            </a:pPr>
            <a:r>
              <a:rPr lang="zh-CN" altLang="en-US" sz="12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44" name="矩形 43">
            <a:extLst>
              <a:ext uri="{FF2B5EF4-FFF2-40B4-BE49-F238E27FC236}">
                <a16:creationId xmlns:a16="http://schemas.microsoft.com/office/drawing/2014/main" id="{7D9D4B65-68D7-4FFF-A68C-48946E7DDB69}"/>
              </a:ext>
            </a:extLst>
          </p:cNvPr>
          <p:cNvSpPr/>
          <p:nvPr/>
        </p:nvSpPr>
        <p:spPr>
          <a:xfrm>
            <a:off x="6880759" y="3815758"/>
            <a:ext cx="1107996" cy="369332"/>
          </a:xfrm>
          <a:prstGeom prst="rect">
            <a:avLst/>
          </a:prstGeom>
        </p:spPr>
        <p:txBody>
          <a:bodyPr wrap="none">
            <a:spAutoFit/>
          </a:bodyPr>
          <a:lstStyle/>
          <a:p>
            <a:pPr algn="ctr"/>
            <a:r>
              <a:rPr lang="zh-CN" altLang="en-US" dirty="0">
                <a:latin typeface="方正黑体简体" panose="02010601030101010101" pitchFamily="2" charset="-122"/>
                <a:ea typeface="方正黑体简体" panose="02010601030101010101" pitchFamily="2" charset="-122"/>
              </a:rPr>
              <a:t>文本内容</a:t>
            </a:r>
            <a:endParaRPr lang="zh-CN" altLang="en-US" dirty="0"/>
          </a:p>
        </p:txBody>
      </p:sp>
      <p:sp>
        <p:nvSpPr>
          <p:cNvPr id="45" name="文本框 44">
            <a:extLst>
              <a:ext uri="{FF2B5EF4-FFF2-40B4-BE49-F238E27FC236}">
                <a16:creationId xmlns:a16="http://schemas.microsoft.com/office/drawing/2014/main" id="{87EF0EE3-8802-473E-B867-7CBCD0957DCD}"/>
              </a:ext>
            </a:extLst>
          </p:cNvPr>
          <p:cNvSpPr txBox="1"/>
          <p:nvPr/>
        </p:nvSpPr>
        <p:spPr>
          <a:xfrm>
            <a:off x="9005824" y="4260844"/>
            <a:ext cx="2211278" cy="891270"/>
          </a:xfrm>
          <a:prstGeom prst="rect">
            <a:avLst/>
          </a:prstGeom>
          <a:noFill/>
        </p:spPr>
        <p:txBody>
          <a:bodyPr wrap="square" rtlCol="0">
            <a:spAutoFit/>
          </a:bodyPr>
          <a:lstStyle/>
          <a:p>
            <a:pPr algn="ctr">
              <a:lnSpc>
                <a:spcPct val="150000"/>
              </a:lnSpc>
            </a:pPr>
            <a:r>
              <a:rPr lang="zh-CN" altLang="en-US" sz="12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46" name="矩形 45">
            <a:extLst>
              <a:ext uri="{FF2B5EF4-FFF2-40B4-BE49-F238E27FC236}">
                <a16:creationId xmlns:a16="http://schemas.microsoft.com/office/drawing/2014/main" id="{2606B781-E8A7-4A38-B114-DD3A11D231BF}"/>
              </a:ext>
            </a:extLst>
          </p:cNvPr>
          <p:cNvSpPr/>
          <p:nvPr/>
        </p:nvSpPr>
        <p:spPr>
          <a:xfrm>
            <a:off x="9557465" y="3891512"/>
            <a:ext cx="1107996" cy="369332"/>
          </a:xfrm>
          <a:prstGeom prst="rect">
            <a:avLst/>
          </a:prstGeom>
        </p:spPr>
        <p:txBody>
          <a:bodyPr wrap="none">
            <a:spAutoFit/>
          </a:bodyPr>
          <a:lstStyle/>
          <a:p>
            <a:pPr algn="ctr"/>
            <a:r>
              <a:rPr lang="zh-CN" altLang="en-US" dirty="0">
                <a:latin typeface="方正黑体简体" panose="02010601030101010101" pitchFamily="2" charset="-122"/>
                <a:ea typeface="方正黑体简体" panose="02010601030101010101" pitchFamily="2" charset="-122"/>
              </a:rPr>
              <a:t>文本内容</a:t>
            </a:r>
            <a:endParaRPr lang="zh-CN" altLang="en-US" dirty="0"/>
          </a:p>
        </p:txBody>
      </p:sp>
      <p:sp>
        <p:nvSpPr>
          <p:cNvPr id="27" name="矩形 26">
            <a:extLst>
              <a:ext uri="{FF2B5EF4-FFF2-40B4-BE49-F238E27FC236}">
                <a16:creationId xmlns:a16="http://schemas.microsoft.com/office/drawing/2014/main" id="{E6BFA060-B1EE-4996-AB64-EFC58B422256}"/>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1000"/>
                                        <p:tgtEl>
                                          <p:spTgt spid="49"/>
                                        </p:tgtEl>
                                      </p:cBhvr>
                                    </p:animEffect>
                                    <p:anim calcmode="lin" valueType="num">
                                      <p:cBhvr>
                                        <p:cTn id="13" dur="1000" fill="hold"/>
                                        <p:tgtEl>
                                          <p:spTgt spid="49"/>
                                        </p:tgtEl>
                                        <p:attrNameLst>
                                          <p:attrName>ppt_x</p:attrName>
                                        </p:attrNameLst>
                                      </p:cBhvr>
                                      <p:tavLst>
                                        <p:tav tm="0">
                                          <p:val>
                                            <p:strVal val="#ppt_x"/>
                                          </p:val>
                                        </p:tav>
                                        <p:tav tm="100000">
                                          <p:val>
                                            <p:strVal val="#ppt_x"/>
                                          </p:val>
                                        </p:tav>
                                      </p:tavLst>
                                    </p:anim>
                                    <p:anim calcmode="lin" valueType="num">
                                      <p:cBhvr>
                                        <p:cTn id="14" dur="1000" fill="hold"/>
                                        <p:tgtEl>
                                          <p:spTgt spid="4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fade">
                                      <p:cBhvr>
                                        <p:cTn id="27" dur="1000"/>
                                        <p:tgtEl>
                                          <p:spTgt spid="52"/>
                                        </p:tgtEl>
                                      </p:cBhvr>
                                    </p:animEffect>
                                    <p:anim calcmode="lin" valueType="num">
                                      <p:cBhvr>
                                        <p:cTn id="28" dur="1000" fill="hold"/>
                                        <p:tgtEl>
                                          <p:spTgt spid="52"/>
                                        </p:tgtEl>
                                        <p:attrNameLst>
                                          <p:attrName>ppt_x</p:attrName>
                                        </p:attrNameLst>
                                      </p:cBhvr>
                                      <p:tavLst>
                                        <p:tav tm="0">
                                          <p:val>
                                            <p:strVal val="#ppt_x"/>
                                          </p:val>
                                        </p:tav>
                                        <p:tav tm="100000">
                                          <p:val>
                                            <p:strVal val="#ppt_x"/>
                                          </p:val>
                                        </p:tav>
                                      </p:tavLst>
                                    </p:anim>
                                    <p:anim calcmode="lin" valueType="num">
                                      <p:cBhvr>
                                        <p:cTn id="29" dur="1000" fill="hold"/>
                                        <p:tgtEl>
                                          <p:spTgt spid="52"/>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55"/>
                                        </p:tgtEl>
                                        <p:attrNameLst>
                                          <p:attrName>style.visibility</p:attrName>
                                        </p:attrNameLst>
                                      </p:cBhvr>
                                      <p:to>
                                        <p:strVal val="visible"/>
                                      </p:to>
                                    </p:set>
                                    <p:animEffect transition="in" filter="fade">
                                      <p:cBhvr>
                                        <p:cTn id="32" dur="1000"/>
                                        <p:tgtEl>
                                          <p:spTgt spid="55"/>
                                        </p:tgtEl>
                                      </p:cBhvr>
                                    </p:animEffect>
                                    <p:anim calcmode="lin" valueType="num">
                                      <p:cBhvr>
                                        <p:cTn id="33" dur="1000" fill="hold"/>
                                        <p:tgtEl>
                                          <p:spTgt spid="55"/>
                                        </p:tgtEl>
                                        <p:attrNameLst>
                                          <p:attrName>ppt_x</p:attrName>
                                        </p:attrNameLst>
                                      </p:cBhvr>
                                      <p:tavLst>
                                        <p:tav tm="0">
                                          <p:val>
                                            <p:strVal val="#ppt_x"/>
                                          </p:val>
                                        </p:tav>
                                        <p:tav tm="100000">
                                          <p:val>
                                            <p:strVal val="#ppt_x"/>
                                          </p:val>
                                        </p:tav>
                                      </p:tavLst>
                                    </p:anim>
                                    <p:anim calcmode="lin" valueType="num">
                                      <p:cBhvr>
                                        <p:cTn id="34" dur="1000" fill="hold"/>
                                        <p:tgtEl>
                                          <p:spTgt spid="55"/>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1000"/>
                                        <p:tgtEl>
                                          <p:spTgt spid="22"/>
                                        </p:tgtEl>
                                      </p:cBhvr>
                                    </p:animEffect>
                                    <p:anim calcmode="lin" valueType="num">
                                      <p:cBhvr>
                                        <p:cTn id="38" dur="1000" fill="hold"/>
                                        <p:tgtEl>
                                          <p:spTgt spid="22"/>
                                        </p:tgtEl>
                                        <p:attrNameLst>
                                          <p:attrName>ppt_x</p:attrName>
                                        </p:attrNameLst>
                                      </p:cBhvr>
                                      <p:tavLst>
                                        <p:tav tm="0">
                                          <p:val>
                                            <p:strVal val="#ppt_x"/>
                                          </p:val>
                                        </p:tav>
                                        <p:tav tm="100000">
                                          <p:val>
                                            <p:strVal val="#ppt_x"/>
                                          </p:val>
                                        </p:tav>
                                      </p:tavLst>
                                    </p:anim>
                                    <p:anim calcmode="lin" valueType="num">
                                      <p:cBhvr>
                                        <p:cTn id="39" dur="1000" fill="hold"/>
                                        <p:tgtEl>
                                          <p:spTgt spid="22"/>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63"/>
                                        </p:tgtEl>
                                        <p:attrNameLst>
                                          <p:attrName>style.visibility</p:attrName>
                                        </p:attrNameLst>
                                      </p:cBhvr>
                                      <p:to>
                                        <p:strVal val="visible"/>
                                      </p:to>
                                    </p:set>
                                    <p:animEffect transition="in" filter="fade">
                                      <p:cBhvr>
                                        <p:cTn id="42" dur="1000"/>
                                        <p:tgtEl>
                                          <p:spTgt spid="63"/>
                                        </p:tgtEl>
                                      </p:cBhvr>
                                    </p:animEffect>
                                    <p:anim calcmode="lin" valueType="num">
                                      <p:cBhvr>
                                        <p:cTn id="43" dur="1000" fill="hold"/>
                                        <p:tgtEl>
                                          <p:spTgt spid="63"/>
                                        </p:tgtEl>
                                        <p:attrNameLst>
                                          <p:attrName>ppt_x</p:attrName>
                                        </p:attrNameLst>
                                      </p:cBhvr>
                                      <p:tavLst>
                                        <p:tav tm="0">
                                          <p:val>
                                            <p:strVal val="#ppt_x"/>
                                          </p:val>
                                        </p:tav>
                                        <p:tav tm="100000">
                                          <p:val>
                                            <p:strVal val="#ppt_x"/>
                                          </p:val>
                                        </p:tav>
                                      </p:tavLst>
                                    </p:anim>
                                    <p:anim calcmode="lin" valueType="num">
                                      <p:cBhvr>
                                        <p:cTn id="44" dur="1000" fill="hold"/>
                                        <p:tgtEl>
                                          <p:spTgt spid="63"/>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1000"/>
                                        <p:tgtEl>
                                          <p:spTgt spid="30"/>
                                        </p:tgtEl>
                                      </p:cBhvr>
                                    </p:animEffect>
                                    <p:anim calcmode="lin" valueType="num">
                                      <p:cBhvr>
                                        <p:cTn id="48" dur="1000" fill="hold"/>
                                        <p:tgtEl>
                                          <p:spTgt spid="30"/>
                                        </p:tgtEl>
                                        <p:attrNameLst>
                                          <p:attrName>ppt_x</p:attrName>
                                        </p:attrNameLst>
                                      </p:cBhvr>
                                      <p:tavLst>
                                        <p:tav tm="0">
                                          <p:val>
                                            <p:strVal val="#ppt_x"/>
                                          </p:val>
                                        </p:tav>
                                        <p:tav tm="100000">
                                          <p:val>
                                            <p:strVal val="#ppt_x"/>
                                          </p:val>
                                        </p:tav>
                                      </p:tavLst>
                                    </p:anim>
                                    <p:anim calcmode="lin" valueType="num">
                                      <p:cBhvr>
                                        <p:cTn id="49" dur="1000" fill="hold"/>
                                        <p:tgtEl>
                                          <p:spTgt spid="30"/>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1000"/>
                                        <p:tgtEl>
                                          <p:spTgt spid="31"/>
                                        </p:tgtEl>
                                      </p:cBhvr>
                                    </p:animEffect>
                                    <p:anim calcmode="lin" valueType="num">
                                      <p:cBhvr>
                                        <p:cTn id="53" dur="1000" fill="hold"/>
                                        <p:tgtEl>
                                          <p:spTgt spid="31"/>
                                        </p:tgtEl>
                                        <p:attrNameLst>
                                          <p:attrName>ppt_x</p:attrName>
                                        </p:attrNameLst>
                                      </p:cBhvr>
                                      <p:tavLst>
                                        <p:tav tm="0">
                                          <p:val>
                                            <p:strVal val="#ppt_x"/>
                                          </p:val>
                                        </p:tav>
                                        <p:tav tm="100000">
                                          <p:val>
                                            <p:strVal val="#ppt_x"/>
                                          </p:val>
                                        </p:tav>
                                      </p:tavLst>
                                    </p:anim>
                                    <p:anim calcmode="lin" valueType="num">
                                      <p:cBhvr>
                                        <p:cTn id="54" dur="1000" fill="hold"/>
                                        <p:tgtEl>
                                          <p:spTgt spid="31"/>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41"/>
                                        </p:tgtEl>
                                        <p:attrNameLst>
                                          <p:attrName>style.visibility</p:attrName>
                                        </p:attrNameLst>
                                      </p:cBhvr>
                                      <p:to>
                                        <p:strVal val="visible"/>
                                      </p:to>
                                    </p:set>
                                    <p:animEffect transition="in" filter="fade">
                                      <p:cBhvr>
                                        <p:cTn id="57" dur="1000"/>
                                        <p:tgtEl>
                                          <p:spTgt spid="41"/>
                                        </p:tgtEl>
                                      </p:cBhvr>
                                    </p:animEffect>
                                    <p:anim calcmode="lin" valueType="num">
                                      <p:cBhvr>
                                        <p:cTn id="58" dur="1000" fill="hold"/>
                                        <p:tgtEl>
                                          <p:spTgt spid="41"/>
                                        </p:tgtEl>
                                        <p:attrNameLst>
                                          <p:attrName>ppt_x</p:attrName>
                                        </p:attrNameLst>
                                      </p:cBhvr>
                                      <p:tavLst>
                                        <p:tav tm="0">
                                          <p:val>
                                            <p:strVal val="#ppt_x"/>
                                          </p:val>
                                        </p:tav>
                                        <p:tav tm="100000">
                                          <p:val>
                                            <p:strVal val="#ppt_x"/>
                                          </p:val>
                                        </p:tav>
                                      </p:tavLst>
                                    </p:anim>
                                    <p:anim calcmode="lin" valueType="num">
                                      <p:cBhvr>
                                        <p:cTn id="59" dur="1000" fill="hold"/>
                                        <p:tgtEl>
                                          <p:spTgt spid="41"/>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42"/>
                                        </p:tgtEl>
                                        <p:attrNameLst>
                                          <p:attrName>style.visibility</p:attrName>
                                        </p:attrNameLst>
                                      </p:cBhvr>
                                      <p:to>
                                        <p:strVal val="visible"/>
                                      </p:to>
                                    </p:set>
                                    <p:animEffect transition="in" filter="fade">
                                      <p:cBhvr>
                                        <p:cTn id="62" dur="1000"/>
                                        <p:tgtEl>
                                          <p:spTgt spid="42"/>
                                        </p:tgtEl>
                                      </p:cBhvr>
                                    </p:animEffect>
                                    <p:anim calcmode="lin" valueType="num">
                                      <p:cBhvr>
                                        <p:cTn id="63" dur="1000" fill="hold"/>
                                        <p:tgtEl>
                                          <p:spTgt spid="42"/>
                                        </p:tgtEl>
                                        <p:attrNameLst>
                                          <p:attrName>ppt_x</p:attrName>
                                        </p:attrNameLst>
                                      </p:cBhvr>
                                      <p:tavLst>
                                        <p:tav tm="0">
                                          <p:val>
                                            <p:strVal val="#ppt_x"/>
                                          </p:val>
                                        </p:tav>
                                        <p:tav tm="100000">
                                          <p:val>
                                            <p:strVal val="#ppt_x"/>
                                          </p:val>
                                        </p:tav>
                                      </p:tavLst>
                                    </p:anim>
                                    <p:anim calcmode="lin" valueType="num">
                                      <p:cBhvr>
                                        <p:cTn id="64" dur="1000" fill="hold"/>
                                        <p:tgtEl>
                                          <p:spTgt spid="42"/>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43"/>
                                        </p:tgtEl>
                                        <p:attrNameLst>
                                          <p:attrName>style.visibility</p:attrName>
                                        </p:attrNameLst>
                                      </p:cBhvr>
                                      <p:to>
                                        <p:strVal val="visible"/>
                                      </p:to>
                                    </p:set>
                                    <p:animEffect transition="in" filter="fade">
                                      <p:cBhvr>
                                        <p:cTn id="67" dur="1000"/>
                                        <p:tgtEl>
                                          <p:spTgt spid="43"/>
                                        </p:tgtEl>
                                      </p:cBhvr>
                                    </p:animEffect>
                                    <p:anim calcmode="lin" valueType="num">
                                      <p:cBhvr>
                                        <p:cTn id="68" dur="1000" fill="hold"/>
                                        <p:tgtEl>
                                          <p:spTgt spid="43"/>
                                        </p:tgtEl>
                                        <p:attrNameLst>
                                          <p:attrName>ppt_x</p:attrName>
                                        </p:attrNameLst>
                                      </p:cBhvr>
                                      <p:tavLst>
                                        <p:tav tm="0">
                                          <p:val>
                                            <p:strVal val="#ppt_x"/>
                                          </p:val>
                                        </p:tav>
                                        <p:tav tm="100000">
                                          <p:val>
                                            <p:strVal val="#ppt_x"/>
                                          </p:val>
                                        </p:tav>
                                      </p:tavLst>
                                    </p:anim>
                                    <p:anim calcmode="lin" valueType="num">
                                      <p:cBhvr>
                                        <p:cTn id="69" dur="1000" fill="hold"/>
                                        <p:tgtEl>
                                          <p:spTgt spid="43"/>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44"/>
                                        </p:tgtEl>
                                        <p:attrNameLst>
                                          <p:attrName>style.visibility</p:attrName>
                                        </p:attrNameLst>
                                      </p:cBhvr>
                                      <p:to>
                                        <p:strVal val="visible"/>
                                      </p:to>
                                    </p:set>
                                    <p:animEffect transition="in" filter="fade">
                                      <p:cBhvr>
                                        <p:cTn id="72" dur="1000"/>
                                        <p:tgtEl>
                                          <p:spTgt spid="44"/>
                                        </p:tgtEl>
                                      </p:cBhvr>
                                    </p:animEffect>
                                    <p:anim calcmode="lin" valueType="num">
                                      <p:cBhvr>
                                        <p:cTn id="73" dur="1000" fill="hold"/>
                                        <p:tgtEl>
                                          <p:spTgt spid="44"/>
                                        </p:tgtEl>
                                        <p:attrNameLst>
                                          <p:attrName>ppt_x</p:attrName>
                                        </p:attrNameLst>
                                      </p:cBhvr>
                                      <p:tavLst>
                                        <p:tav tm="0">
                                          <p:val>
                                            <p:strVal val="#ppt_x"/>
                                          </p:val>
                                        </p:tav>
                                        <p:tav tm="100000">
                                          <p:val>
                                            <p:strVal val="#ppt_x"/>
                                          </p:val>
                                        </p:tav>
                                      </p:tavLst>
                                    </p:anim>
                                    <p:anim calcmode="lin" valueType="num">
                                      <p:cBhvr>
                                        <p:cTn id="74" dur="1000" fill="hold"/>
                                        <p:tgtEl>
                                          <p:spTgt spid="44"/>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45"/>
                                        </p:tgtEl>
                                        <p:attrNameLst>
                                          <p:attrName>style.visibility</p:attrName>
                                        </p:attrNameLst>
                                      </p:cBhvr>
                                      <p:to>
                                        <p:strVal val="visible"/>
                                      </p:to>
                                    </p:set>
                                    <p:animEffect transition="in" filter="fade">
                                      <p:cBhvr>
                                        <p:cTn id="77" dur="1000"/>
                                        <p:tgtEl>
                                          <p:spTgt spid="45"/>
                                        </p:tgtEl>
                                      </p:cBhvr>
                                    </p:animEffect>
                                    <p:anim calcmode="lin" valueType="num">
                                      <p:cBhvr>
                                        <p:cTn id="78" dur="1000" fill="hold"/>
                                        <p:tgtEl>
                                          <p:spTgt spid="45"/>
                                        </p:tgtEl>
                                        <p:attrNameLst>
                                          <p:attrName>ppt_x</p:attrName>
                                        </p:attrNameLst>
                                      </p:cBhvr>
                                      <p:tavLst>
                                        <p:tav tm="0">
                                          <p:val>
                                            <p:strVal val="#ppt_x"/>
                                          </p:val>
                                        </p:tav>
                                        <p:tav tm="100000">
                                          <p:val>
                                            <p:strVal val="#ppt_x"/>
                                          </p:val>
                                        </p:tav>
                                      </p:tavLst>
                                    </p:anim>
                                    <p:anim calcmode="lin" valueType="num">
                                      <p:cBhvr>
                                        <p:cTn id="79" dur="1000" fill="hold"/>
                                        <p:tgtEl>
                                          <p:spTgt spid="45"/>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46"/>
                                        </p:tgtEl>
                                        <p:attrNameLst>
                                          <p:attrName>style.visibility</p:attrName>
                                        </p:attrNameLst>
                                      </p:cBhvr>
                                      <p:to>
                                        <p:strVal val="visible"/>
                                      </p:to>
                                    </p:set>
                                    <p:animEffect transition="in" filter="fade">
                                      <p:cBhvr>
                                        <p:cTn id="82" dur="1000"/>
                                        <p:tgtEl>
                                          <p:spTgt spid="46"/>
                                        </p:tgtEl>
                                      </p:cBhvr>
                                    </p:animEffect>
                                    <p:anim calcmode="lin" valueType="num">
                                      <p:cBhvr>
                                        <p:cTn id="83" dur="1000" fill="hold"/>
                                        <p:tgtEl>
                                          <p:spTgt spid="46"/>
                                        </p:tgtEl>
                                        <p:attrNameLst>
                                          <p:attrName>ppt_x</p:attrName>
                                        </p:attrNameLst>
                                      </p:cBhvr>
                                      <p:tavLst>
                                        <p:tav tm="0">
                                          <p:val>
                                            <p:strVal val="#ppt_x"/>
                                          </p:val>
                                        </p:tav>
                                        <p:tav tm="100000">
                                          <p:val>
                                            <p:strVal val="#ppt_x"/>
                                          </p:val>
                                        </p:tav>
                                      </p:tavLst>
                                    </p:anim>
                                    <p:anim calcmode="lin" valueType="num">
                                      <p:cBhvr>
                                        <p:cTn id="84" dur="1000" fill="hold"/>
                                        <p:tgtEl>
                                          <p:spTgt spid="46"/>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27"/>
                                        </p:tgtEl>
                                        <p:attrNameLst>
                                          <p:attrName>style.visibility</p:attrName>
                                        </p:attrNameLst>
                                      </p:cBhvr>
                                      <p:to>
                                        <p:strVal val="visible"/>
                                      </p:to>
                                    </p:set>
                                    <p:animEffect transition="in" filter="fade">
                                      <p:cBhvr>
                                        <p:cTn id="87" dur="1000"/>
                                        <p:tgtEl>
                                          <p:spTgt spid="27"/>
                                        </p:tgtEl>
                                      </p:cBhvr>
                                    </p:animEffect>
                                    <p:anim calcmode="lin" valueType="num">
                                      <p:cBhvr>
                                        <p:cTn id="88" dur="1000" fill="hold"/>
                                        <p:tgtEl>
                                          <p:spTgt spid="27"/>
                                        </p:tgtEl>
                                        <p:attrNameLst>
                                          <p:attrName>ppt_x</p:attrName>
                                        </p:attrNameLst>
                                      </p:cBhvr>
                                      <p:tavLst>
                                        <p:tav tm="0">
                                          <p:val>
                                            <p:strVal val="#ppt_x"/>
                                          </p:val>
                                        </p:tav>
                                        <p:tav tm="100000">
                                          <p:val>
                                            <p:strVal val="#ppt_x"/>
                                          </p:val>
                                        </p:tav>
                                      </p:tavLst>
                                    </p:anim>
                                    <p:anim calcmode="lin" valueType="num">
                                      <p:cBhvr>
                                        <p:cTn id="89"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2" grpId="0" animBg="1"/>
      <p:bldP spid="55" grpId="0" animBg="1"/>
      <p:bldP spid="8" grpId="0" animBg="1"/>
      <p:bldP spid="16" grpId="0" animBg="1"/>
      <p:bldP spid="20" grpId="0" animBg="1"/>
      <p:bldP spid="30" grpId="0"/>
      <p:bldP spid="31" grpId="0"/>
      <p:bldP spid="41" grpId="0"/>
      <p:bldP spid="42" grpId="0"/>
      <p:bldP spid="43" grpId="0"/>
      <p:bldP spid="44" grpId="0"/>
      <p:bldP spid="45" grpId="0"/>
      <p:bldP spid="46" grpId="0"/>
      <p:bldP spid="2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等腰三角形 5">
            <a:extLst>
              <a:ext uri="{FF2B5EF4-FFF2-40B4-BE49-F238E27FC236}">
                <a16:creationId xmlns:a16="http://schemas.microsoft.com/office/drawing/2014/main" id="{18AD87C6-E5B8-4A8D-BA39-87835CDAB8A8}"/>
              </a:ext>
            </a:extLst>
          </p:cNvPr>
          <p:cNvSpPr/>
          <p:nvPr/>
        </p:nvSpPr>
        <p:spPr>
          <a:xfrm rot="10800000">
            <a:off x="-1" y="-1"/>
            <a:ext cx="11944351" cy="5057775"/>
          </a:xfrm>
          <a:prstGeom prst="triangle">
            <a:avLst>
              <a:gd name="adj" fmla="val 49609"/>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5" name="组合 4">
            <a:extLst>
              <a:ext uri="{FF2B5EF4-FFF2-40B4-BE49-F238E27FC236}">
                <a16:creationId xmlns:a16="http://schemas.microsoft.com/office/drawing/2014/main" id="{4C60391E-3825-492C-9FC5-CAB501ABD22F}"/>
              </a:ext>
            </a:extLst>
          </p:cNvPr>
          <p:cNvGrpSpPr/>
          <p:nvPr/>
        </p:nvGrpSpPr>
        <p:grpSpPr>
          <a:xfrm>
            <a:off x="2549525" y="1385417"/>
            <a:ext cx="6775450" cy="4087166"/>
            <a:chOff x="3683000" y="1346881"/>
            <a:chExt cx="5305425" cy="3200400"/>
          </a:xfrm>
        </p:grpSpPr>
        <p:pic>
          <p:nvPicPr>
            <p:cNvPr id="2" name="Picture 33">
              <a:extLst>
                <a:ext uri="{FF2B5EF4-FFF2-40B4-BE49-F238E27FC236}">
                  <a16:creationId xmlns:a16="http://schemas.microsoft.com/office/drawing/2014/main" id="{B1645EFF-163C-4996-9D38-9C6C9B9BA87E}"/>
                </a:ext>
              </a:extLst>
            </p:cNvPr>
            <p:cNvPicPr>
              <a:picLocks noChangeAspect="1"/>
            </p:cNvPicPr>
            <p:nvPr/>
          </p:nvPicPr>
          <p:blipFill>
            <a:blip r:embed="rId4">
              <a:extLst>
                <a:ext uri="{28A0092B-C50C-407E-A947-70E740481C1C}">
                  <a14:useLocalDpi xmlns:a14="http://schemas.microsoft.com/office/drawing/2010/main" val="0"/>
                </a:ext>
              </a:extLst>
            </a:blip>
            <a:srcRect l="19221" t="29398" r="17921" b="13718"/>
            <a:stretch>
              <a:fillRect/>
            </a:stretch>
          </p:blipFill>
          <p:spPr bwMode="auto">
            <a:xfrm>
              <a:off x="3683000" y="1346881"/>
              <a:ext cx="5305425" cy="32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a:extLst>
                <a:ext uri="{FF2B5EF4-FFF2-40B4-BE49-F238E27FC236}">
                  <a16:creationId xmlns:a16="http://schemas.microsoft.com/office/drawing/2014/main" id="{72854312-9BA6-43BC-AB1F-9280F4D007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2447" y="1694833"/>
              <a:ext cx="3701007" cy="2356095"/>
            </a:xfrm>
            <a:prstGeom prst="rect">
              <a:avLst/>
            </a:prstGeom>
          </p:spPr>
        </p:pic>
      </p:grpSp>
      <p:sp>
        <p:nvSpPr>
          <p:cNvPr id="16" name="Freeform 172">
            <a:extLst>
              <a:ext uri="{FF2B5EF4-FFF2-40B4-BE49-F238E27FC236}">
                <a16:creationId xmlns:a16="http://schemas.microsoft.com/office/drawing/2014/main" id="{D80D0FF4-317E-4ED2-A0B9-2A7218FB3780}"/>
              </a:ext>
            </a:extLst>
          </p:cNvPr>
          <p:cNvSpPr>
            <a:spLocks/>
          </p:cNvSpPr>
          <p:nvPr/>
        </p:nvSpPr>
        <p:spPr bwMode="auto">
          <a:xfrm>
            <a:off x="1227499" y="3544451"/>
            <a:ext cx="417032" cy="374622"/>
          </a:xfrm>
          <a:custGeom>
            <a:avLst/>
            <a:gdLst>
              <a:gd name="T0" fmla="*/ 62337 w 51"/>
              <a:gd name="T1" fmla="*/ 0 h 46"/>
              <a:gd name="T2" fmla="*/ 73338 w 51"/>
              <a:gd name="T3" fmla="*/ 62008 h 46"/>
              <a:gd name="T4" fmla="*/ 14668 w 51"/>
              <a:gd name="T5" fmla="*/ 62008 h 46"/>
              <a:gd name="T6" fmla="*/ 14668 w 51"/>
              <a:gd name="T7" fmla="*/ 62008 h 46"/>
              <a:gd name="T8" fmla="*/ 0 w 51"/>
              <a:gd name="T9" fmla="*/ 76598 h 46"/>
              <a:gd name="T10" fmla="*/ 0 w 51"/>
              <a:gd name="T11" fmla="*/ 76598 h 46"/>
              <a:gd name="T12" fmla="*/ 7334 w 51"/>
              <a:gd name="T13" fmla="*/ 91188 h 46"/>
              <a:gd name="T14" fmla="*/ 0 w 51"/>
              <a:gd name="T15" fmla="*/ 102130 h 46"/>
              <a:gd name="T16" fmla="*/ 0 w 51"/>
              <a:gd name="T17" fmla="*/ 102130 h 46"/>
              <a:gd name="T18" fmla="*/ 11001 w 51"/>
              <a:gd name="T19" fmla="*/ 116720 h 46"/>
              <a:gd name="T20" fmla="*/ 7334 w 51"/>
              <a:gd name="T21" fmla="*/ 127663 h 46"/>
              <a:gd name="T22" fmla="*/ 7334 w 51"/>
              <a:gd name="T23" fmla="*/ 127663 h 46"/>
              <a:gd name="T24" fmla="*/ 22001 w 51"/>
              <a:gd name="T25" fmla="*/ 142253 h 46"/>
              <a:gd name="T26" fmla="*/ 22001 w 51"/>
              <a:gd name="T27" fmla="*/ 142253 h 46"/>
              <a:gd name="T28" fmla="*/ 18334 w 51"/>
              <a:gd name="T29" fmla="*/ 153195 h 46"/>
              <a:gd name="T30" fmla="*/ 18334 w 51"/>
              <a:gd name="T31" fmla="*/ 153195 h 46"/>
              <a:gd name="T32" fmla="*/ 33002 w 51"/>
              <a:gd name="T33" fmla="*/ 167785 h 46"/>
              <a:gd name="T34" fmla="*/ 62337 w 51"/>
              <a:gd name="T35" fmla="*/ 167785 h 46"/>
              <a:gd name="T36" fmla="*/ 99006 w 51"/>
              <a:gd name="T37" fmla="*/ 167785 h 46"/>
              <a:gd name="T38" fmla="*/ 99006 w 51"/>
              <a:gd name="T39" fmla="*/ 167785 h 46"/>
              <a:gd name="T40" fmla="*/ 113673 w 51"/>
              <a:gd name="T41" fmla="*/ 153195 h 46"/>
              <a:gd name="T42" fmla="*/ 143008 w 51"/>
              <a:gd name="T43" fmla="*/ 149548 h 46"/>
              <a:gd name="T44" fmla="*/ 143008 w 51"/>
              <a:gd name="T45" fmla="*/ 167785 h 46"/>
              <a:gd name="T46" fmla="*/ 187011 w 51"/>
              <a:gd name="T47" fmla="*/ 167785 h 46"/>
              <a:gd name="T48" fmla="*/ 187011 w 51"/>
              <a:gd name="T49" fmla="*/ 54713 h 46"/>
              <a:gd name="T50" fmla="*/ 143008 w 51"/>
              <a:gd name="T51" fmla="*/ 54713 h 46"/>
              <a:gd name="T52" fmla="*/ 143008 w 51"/>
              <a:gd name="T53" fmla="*/ 69303 h 46"/>
              <a:gd name="T54" fmla="*/ 135675 w 51"/>
              <a:gd name="T55" fmla="*/ 69303 h 46"/>
              <a:gd name="T56" fmla="*/ 62337 w 51"/>
              <a:gd name="T57" fmla="*/ 0 h 4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51" h="46">
                <a:moveTo>
                  <a:pt x="17" y="0"/>
                </a:moveTo>
                <a:cubicBezTo>
                  <a:pt x="1" y="4"/>
                  <a:pt x="20" y="17"/>
                  <a:pt x="20" y="17"/>
                </a:cubicBezTo>
                <a:cubicBezTo>
                  <a:pt x="4" y="17"/>
                  <a:pt x="4" y="17"/>
                  <a:pt x="4" y="17"/>
                </a:cubicBezTo>
                <a:cubicBezTo>
                  <a:pt x="4" y="17"/>
                  <a:pt x="4" y="17"/>
                  <a:pt x="4" y="17"/>
                </a:cubicBezTo>
                <a:cubicBezTo>
                  <a:pt x="2" y="17"/>
                  <a:pt x="0" y="19"/>
                  <a:pt x="0" y="21"/>
                </a:cubicBezTo>
                <a:cubicBezTo>
                  <a:pt x="0" y="21"/>
                  <a:pt x="0" y="21"/>
                  <a:pt x="0" y="21"/>
                </a:cubicBezTo>
                <a:cubicBezTo>
                  <a:pt x="0" y="23"/>
                  <a:pt x="1" y="24"/>
                  <a:pt x="2" y="25"/>
                </a:cubicBezTo>
                <a:cubicBezTo>
                  <a:pt x="1" y="25"/>
                  <a:pt x="0" y="27"/>
                  <a:pt x="0" y="28"/>
                </a:cubicBezTo>
                <a:cubicBezTo>
                  <a:pt x="0" y="28"/>
                  <a:pt x="0" y="28"/>
                  <a:pt x="0" y="28"/>
                </a:cubicBezTo>
                <a:cubicBezTo>
                  <a:pt x="0" y="30"/>
                  <a:pt x="1" y="32"/>
                  <a:pt x="3" y="32"/>
                </a:cubicBezTo>
                <a:cubicBezTo>
                  <a:pt x="2" y="33"/>
                  <a:pt x="2" y="34"/>
                  <a:pt x="2" y="35"/>
                </a:cubicBezTo>
                <a:cubicBezTo>
                  <a:pt x="2" y="35"/>
                  <a:pt x="2" y="35"/>
                  <a:pt x="2" y="35"/>
                </a:cubicBezTo>
                <a:cubicBezTo>
                  <a:pt x="2" y="37"/>
                  <a:pt x="4" y="39"/>
                  <a:pt x="6" y="39"/>
                </a:cubicBezTo>
                <a:cubicBezTo>
                  <a:pt x="6" y="39"/>
                  <a:pt x="6" y="39"/>
                  <a:pt x="6" y="39"/>
                </a:cubicBezTo>
                <a:cubicBezTo>
                  <a:pt x="6" y="40"/>
                  <a:pt x="5" y="41"/>
                  <a:pt x="5" y="42"/>
                </a:cubicBezTo>
                <a:cubicBezTo>
                  <a:pt x="5" y="42"/>
                  <a:pt x="5" y="42"/>
                  <a:pt x="5" y="42"/>
                </a:cubicBezTo>
                <a:cubicBezTo>
                  <a:pt x="5" y="44"/>
                  <a:pt x="7" y="46"/>
                  <a:pt x="9" y="46"/>
                </a:cubicBezTo>
                <a:cubicBezTo>
                  <a:pt x="17" y="46"/>
                  <a:pt x="17" y="46"/>
                  <a:pt x="17" y="46"/>
                </a:cubicBezTo>
                <a:cubicBezTo>
                  <a:pt x="27" y="46"/>
                  <a:pt x="27" y="46"/>
                  <a:pt x="27" y="46"/>
                </a:cubicBezTo>
                <a:cubicBezTo>
                  <a:pt x="27" y="46"/>
                  <a:pt x="27" y="46"/>
                  <a:pt x="27" y="46"/>
                </a:cubicBezTo>
                <a:cubicBezTo>
                  <a:pt x="31" y="42"/>
                  <a:pt x="31" y="42"/>
                  <a:pt x="31" y="42"/>
                </a:cubicBezTo>
                <a:cubicBezTo>
                  <a:pt x="39" y="41"/>
                  <a:pt x="39" y="41"/>
                  <a:pt x="39" y="41"/>
                </a:cubicBezTo>
                <a:cubicBezTo>
                  <a:pt x="39" y="46"/>
                  <a:pt x="39" y="46"/>
                  <a:pt x="39" y="46"/>
                </a:cubicBezTo>
                <a:cubicBezTo>
                  <a:pt x="51" y="46"/>
                  <a:pt x="51" y="46"/>
                  <a:pt x="51" y="46"/>
                </a:cubicBezTo>
                <a:cubicBezTo>
                  <a:pt x="51" y="15"/>
                  <a:pt x="51" y="15"/>
                  <a:pt x="51" y="15"/>
                </a:cubicBezTo>
                <a:cubicBezTo>
                  <a:pt x="39" y="15"/>
                  <a:pt x="39" y="15"/>
                  <a:pt x="39" y="15"/>
                </a:cubicBezTo>
                <a:cubicBezTo>
                  <a:pt x="39" y="19"/>
                  <a:pt x="39" y="19"/>
                  <a:pt x="39" y="19"/>
                </a:cubicBezTo>
                <a:cubicBezTo>
                  <a:pt x="37" y="19"/>
                  <a:pt x="37" y="19"/>
                  <a:pt x="37" y="19"/>
                </a:cubicBezTo>
                <a:cubicBezTo>
                  <a:pt x="34" y="9"/>
                  <a:pt x="19" y="10"/>
                  <a:pt x="17" y="0"/>
                </a:cubicBezTo>
                <a:close/>
              </a:path>
            </a:pathLst>
          </a:custGeom>
          <a:gradFill>
            <a:gsLst>
              <a:gs pos="83000">
                <a:srgbClr val="C94EB8"/>
              </a:gs>
              <a:gs pos="73000">
                <a:srgbClr val="C94EB8"/>
              </a:gs>
              <a:gs pos="0">
                <a:srgbClr val="FF3255"/>
              </a:gs>
            </a:gsLst>
            <a:lin ang="9600000" scaled="0"/>
          </a:gradFill>
          <a:ln>
            <a:noFill/>
          </a:ln>
          <a:extLst/>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85000"/>
                  <a:lumOff val="15000"/>
                </a:prstClr>
              </a:solidFill>
              <a:effectLst/>
              <a:uLnTx/>
              <a:uFillTx/>
              <a:latin typeface="Arial" panose="020B0604020202020204" pitchFamily="34" charset="0"/>
              <a:ea typeface="FZHei-B01S" panose="02010601030101010101" pitchFamily="2" charset="-122"/>
              <a:cs typeface="+mn-cs"/>
              <a:sym typeface="Arial" panose="020B0604020202020204" pitchFamily="34" charset="0"/>
            </a:endParaRPr>
          </a:p>
        </p:txBody>
      </p:sp>
      <p:sp>
        <p:nvSpPr>
          <p:cNvPr id="17" name="Freeform 342">
            <a:extLst>
              <a:ext uri="{FF2B5EF4-FFF2-40B4-BE49-F238E27FC236}">
                <a16:creationId xmlns:a16="http://schemas.microsoft.com/office/drawing/2014/main" id="{01845106-44A2-4436-A83F-B54F3D374118}"/>
              </a:ext>
            </a:extLst>
          </p:cNvPr>
          <p:cNvSpPr>
            <a:spLocks noEditPoints="1"/>
          </p:cNvSpPr>
          <p:nvPr/>
        </p:nvSpPr>
        <p:spPr bwMode="auto">
          <a:xfrm>
            <a:off x="10288095" y="3371275"/>
            <a:ext cx="466511" cy="547798"/>
          </a:xfrm>
          <a:custGeom>
            <a:avLst/>
            <a:gdLst>
              <a:gd name="T0" fmla="*/ 136141 w 57"/>
              <a:gd name="T1" fmla="*/ 36781 h 67"/>
              <a:gd name="T2" fmla="*/ 154539 w 57"/>
              <a:gd name="T3" fmla="*/ 77241 h 67"/>
              <a:gd name="T4" fmla="*/ 147180 w 57"/>
              <a:gd name="T5" fmla="*/ 91953 h 67"/>
              <a:gd name="T6" fmla="*/ 143500 w 57"/>
              <a:gd name="T7" fmla="*/ 95631 h 67"/>
              <a:gd name="T8" fmla="*/ 121423 w 57"/>
              <a:gd name="T9" fmla="*/ 136091 h 67"/>
              <a:gd name="T10" fmla="*/ 80949 w 57"/>
              <a:gd name="T11" fmla="*/ 136091 h 67"/>
              <a:gd name="T12" fmla="*/ 58872 w 57"/>
              <a:gd name="T13" fmla="*/ 95631 h 67"/>
              <a:gd name="T14" fmla="*/ 55192 w 57"/>
              <a:gd name="T15" fmla="*/ 91953 h 67"/>
              <a:gd name="T16" fmla="*/ 47833 w 57"/>
              <a:gd name="T17" fmla="*/ 77241 h 67"/>
              <a:gd name="T18" fmla="*/ 66231 w 57"/>
              <a:gd name="T19" fmla="*/ 36781 h 67"/>
              <a:gd name="T20" fmla="*/ 44154 w 57"/>
              <a:gd name="T21" fmla="*/ 158160 h 67"/>
              <a:gd name="T22" fmla="*/ 36795 w 57"/>
              <a:gd name="T23" fmla="*/ 169194 h 67"/>
              <a:gd name="T24" fmla="*/ 44154 w 57"/>
              <a:gd name="T25" fmla="*/ 191263 h 67"/>
              <a:gd name="T26" fmla="*/ 47833 w 57"/>
              <a:gd name="T27" fmla="*/ 191263 h 67"/>
              <a:gd name="T28" fmla="*/ 51513 w 57"/>
              <a:gd name="T29" fmla="*/ 194941 h 67"/>
              <a:gd name="T30" fmla="*/ 51513 w 57"/>
              <a:gd name="T31" fmla="*/ 198619 h 67"/>
              <a:gd name="T32" fmla="*/ 55192 w 57"/>
              <a:gd name="T33" fmla="*/ 194941 h 67"/>
              <a:gd name="T34" fmla="*/ 66231 w 57"/>
              <a:gd name="T35" fmla="*/ 183907 h 67"/>
              <a:gd name="T36" fmla="*/ 47833 w 57"/>
              <a:gd name="T37" fmla="*/ 187585 h 67"/>
              <a:gd name="T38" fmla="*/ 47833 w 57"/>
              <a:gd name="T39" fmla="*/ 158160 h 67"/>
              <a:gd name="T40" fmla="*/ 106705 w 57"/>
              <a:gd name="T41" fmla="*/ 231722 h 67"/>
              <a:gd name="T42" fmla="*/ 154539 w 57"/>
              <a:gd name="T43" fmla="*/ 158160 h 67"/>
              <a:gd name="T44" fmla="*/ 154539 w 57"/>
              <a:gd name="T45" fmla="*/ 187585 h 67"/>
              <a:gd name="T46" fmla="*/ 139821 w 57"/>
              <a:gd name="T47" fmla="*/ 183907 h 67"/>
              <a:gd name="T48" fmla="*/ 147180 w 57"/>
              <a:gd name="T49" fmla="*/ 194941 h 67"/>
              <a:gd name="T50" fmla="*/ 154539 w 57"/>
              <a:gd name="T51" fmla="*/ 198619 h 67"/>
              <a:gd name="T52" fmla="*/ 154539 w 57"/>
              <a:gd name="T53" fmla="*/ 194941 h 67"/>
              <a:gd name="T54" fmla="*/ 154539 w 57"/>
              <a:gd name="T55" fmla="*/ 191263 h 67"/>
              <a:gd name="T56" fmla="*/ 158218 w 57"/>
              <a:gd name="T57" fmla="*/ 191263 h 67"/>
              <a:gd name="T58" fmla="*/ 165577 w 57"/>
              <a:gd name="T59" fmla="*/ 169194 h 67"/>
              <a:gd name="T60" fmla="*/ 158218 w 57"/>
              <a:gd name="T61" fmla="*/ 158160 h 67"/>
              <a:gd name="T62" fmla="*/ 206052 w 57"/>
              <a:gd name="T63" fmla="*/ 246435 h 67"/>
              <a:gd name="T64" fmla="*/ 29436 w 57"/>
              <a:gd name="T65" fmla="*/ 158160 h 67"/>
              <a:gd name="T66" fmla="*/ 161898 w 57"/>
              <a:gd name="T67" fmla="*/ 66206 h 67"/>
              <a:gd name="T68" fmla="*/ 114064 w 57"/>
              <a:gd name="T69" fmla="*/ 0 h 67"/>
              <a:gd name="T70" fmla="*/ 40474 w 57"/>
              <a:gd name="T71" fmla="*/ 66206 h 67"/>
              <a:gd name="T72" fmla="*/ 36795 w 57"/>
              <a:gd name="T73" fmla="*/ 69885 h 67"/>
              <a:gd name="T74" fmla="*/ 40474 w 57"/>
              <a:gd name="T75" fmla="*/ 91953 h 67"/>
              <a:gd name="T76" fmla="*/ 58872 w 57"/>
              <a:gd name="T77" fmla="*/ 125057 h 67"/>
              <a:gd name="T78" fmla="*/ 99346 w 57"/>
              <a:gd name="T79" fmla="*/ 147125 h 67"/>
              <a:gd name="T80" fmla="*/ 143500 w 57"/>
              <a:gd name="T81" fmla="*/ 128735 h 67"/>
              <a:gd name="T82" fmla="*/ 161898 w 57"/>
              <a:gd name="T83" fmla="*/ 91953 h 67"/>
              <a:gd name="T84" fmla="*/ 165577 w 57"/>
              <a:gd name="T85" fmla="*/ 69885 h 67"/>
              <a:gd name="T86" fmla="*/ 161898 w 57"/>
              <a:gd name="T87" fmla="*/ 66206 h 6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57" h="67">
                <a:moveTo>
                  <a:pt x="18" y="10"/>
                </a:moveTo>
                <a:cubicBezTo>
                  <a:pt x="18" y="9"/>
                  <a:pt x="37" y="10"/>
                  <a:pt x="37" y="10"/>
                </a:cubicBezTo>
                <a:cubicBezTo>
                  <a:pt x="39" y="20"/>
                  <a:pt x="39" y="20"/>
                  <a:pt x="39" y="20"/>
                </a:cubicBezTo>
                <a:cubicBezTo>
                  <a:pt x="40" y="20"/>
                  <a:pt x="41" y="20"/>
                  <a:pt x="42" y="21"/>
                </a:cubicBezTo>
                <a:cubicBezTo>
                  <a:pt x="42" y="22"/>
                  <a:pt x="42" y="23"/>
                  <a:pt x="42" y="24"/>
                </a:cubicBezTo>
                <a:cubicBezTo>
                  <a:pt x="41" y="25"/>
                  <a:pt x="41" y="25"/>
                  <a:pt x="40" y="25"/>
                </a:cubicBezTo>
                <a:cubicBezTo>
                  <a:pt x="40" y="26"/>
                  <a:pt x="40" y="26"/>
                  <a:pt x="40" y="26"/>
                </a:cubicBezTo>
                <a:cubicBezTo>
                  <a:pt x="39" y="26"/>
                  <a:pt x="39" y="26"/>
                  <a:pt x="39" y="26"/>
                </a:cubicBezTo>
                <a:cubicBezTo>
                  <a:pt x="39" y="29"/>
                  <a:pt x="38" y="31"/>
                  <a:pt x="37" y="33"/>
                </a:cubicBezTo>
                <a:cubicBezTo>
                  <a:pt x="36" y="35"/>
                  <a:pt x="35" y="36"/>
                  <a:pt x="33" y="37"/>
                </a:cubicBezTo>
                <a:cubicBezTo>
                  <a:pt x="32" y="37"/>
                  <a:pt x="30" y="37"/>
                  <a:pt x="27" y="37"/>
                </a:cubicBezTo>
                <a:cubicBezTo>
                  <a:pt x="25" y="37"/>
                  <a:pt x="23" y="37"/>
                  <a:pt x="22" y="37"/>
                </a:cubicBezTo>
                <a:cubicBezTo>
                  <a:pt x="20" y="36"/>
                  <a:pt x="19" y="35"/>
                  <a:pt x="18" y="33"/>
                </a:cubicBezTo>
                <a:cubicBezTo>
                  <a:pt x="17" y="31"/>
                  <a:pt x="16" y="29"/>
                  <a:pt x="16" y="26"/>
                </a:cubicBezTo>
                <a:cubicBezTo>
                  <a:pt x="16" y="26"/>
                  <a:pt x="16" y="26"/>
                  <a:pt x="16" y="26"/>
                </a:cubicBezTo>
                <a:cubicBezTo>
                  <a:pt x="15" y="25"/>
                  <a:pt x="15" y="25"/>
                  <a:pt x="15" y="25"/>
                </a:cubicBezTo>
                <a:cubicBezTo>
                  <a:pt x="14" y="25"/>
                  <a:pt x="14" y="25"/>
                  <a:pt x="14" y="24"/>
                </a:cubicBezTo>
                <a:cubicBezTo>
                  <a:pt x="13" y="23"/>
                  <a:pt x="13" y="22"/>
                  <a:pt x="13" y="21"/>
                </a:cubicBezTo>
                <a:cubicBezTo>
                  <a:pt x="14" y="20"/>
                  <a:pt x="15" y="20"/>
                  <a:pt x="16" y="21"/>
                </a:cubicBezTo>
                <a:cubicBezTo>
                  <a:pt x="16" y="18"/>
                  <a:pt x="17" y="13"/>
                  <a:pt x="18" y="10"/>
                </a:cubicBezTo>
                <a:close/>
                <a:moveTo>
                  <a:pt x="8" y="43"/>
                </a:moveTo>
                <a:cubicBezTo>
                  <a:pt x="12" y="43"/>
                  <a:pt x="12" y="43"/>
                  <a:pt x="12" y="43"/>
                </a:cubicBezTo>
                <a:cubicBezTo>
                  <a:pt x="10" y="46"/>
                  <a:pt x="10" y="46"/>
                  <a:pt x="10" y="46"/>
                </a:cubicBezTo>
                <a:cubicBezTo>
                  <a:pt x="10" y="46"/>
                  <a:pt x="10" y="46"/>
                  <a:pt x="10" y="46"/>
                </a:cubicBezTo>
                <a:cubicBezTo>
                  <a:pt x="10" y="47"/>
                  <a:pt x="10" y="47"/>
                  <a:pt x="10" y="47"/>
                </a:cubicBezTo>
                <a:cubicBezTo>
                  <a:pt x="12" y="52"/>
                  <a:pt x="12" y="52"/>
                  <a:pt x="12" y="52"/>
                </a:cubicBezTo>
                <a:cubicBezTo>
                  <a:pt x="12" y="52"/>
                  <a:pt x="12" y="52"/>
                  <a:pt x="12" y="52"/>
                </a:cubicBezTo>
                <a:cubicBezTo>
                  <a:pt x="13" y="52"/>
                  <a:pt x="13" y="52"/>
                  <a:pt x="13" y="52"/>
                </a:cubicBezTo>
                <a:cubicBezTo>
                  <a:pt x="15" y="52"/>
                  <a:pt x="15" y="52"/>
                  <a:pt x="15" y="52"/>
                </a:cubicBezTo>
                <a:cubicBezTo>
                  <a:pt x="14" y="53"/>
                  <a:pt x="14" y="53"/>
                  <a:pt x="14" y="53"/>
                </a:cubicBezTo>
                <a:cubicBezTo>
                  <a:pt x="13" y="54"/>
                  <a:pt x="13" y="54"/>
                  <a:pt x="13" y="54"/>
                </a:cubicBezTo>
                <a:cubicBezTo>
                  <a:pt x="14" y="54"/>
                  <a:pt x="14" y="54"/>
                  <a:pt x="14" y="54"/>
                </a:cubicBezTo>
                <a:cubicBezTo>
                  <a:pt x="25" y="64"/>
                  <a:pt x="25" y="64"/>
                  <a:pt x="25" y="64"/>
                </a:cubicBezTo>
                <a:cubicBezTo>
                  <a:pt x="15" y="53"/>
                  <a:pt x="15" y="53"/>
                  <a:pt x="15" y="53"/>
                </a:cubicBezTo>
                <a:cubicBezTo>
                  <a:pt x="17" y="51"/>
                  <a:pt x="17" y="51"/>
                  <a:pt x="17" y="51"/>
                </a:cubicBezTo>
                <a:cubicBezTo>
                  <a:pt x="18" y="50"/>
                  <a:pt x="18" y="50"/>
                  <a:pt x="18" y="50"/>
                </a:cubicBezTo>
                <a:cubicBezTo>
                  <a:pt x="16" y="50"/>
                  <a:pt x="16" y="50"/>
                  <a:pt x="16" y="50"/>
                </a:cubicBezTo>
                <a:cubicBezTo>
                  <a:pt x="13" y="51"/>
                  <a:pt x="13" y="51"/>
                  <a:pt x="13" y="51"/>
                </a:cubicBezTo>
                <a:cubicBezTo>
                  <a:pt x="11" y="46"/>
                  <a:pt x="11" y="46"/>
                  <a:pt x="11" y="46"/>
                </a:cubicBezTo>
                <a:cubicBezTo>
                  <a:pt x="13" y="43"/>
                  <a:pt x="13" y="43"/>
                  <a:pt x="13" y="43"/>
                </a:cubicBezTo>
                <a:cubicBezTo>
                  <a:pt x="17" y="43"/>
                  <a:pt x="17" y="43"/>
                  <a:pt x="17" y="43"/>
                </a:cubicBezTo>
                <a:cubicBezTo>
                  <a:pt x="29" y="63"/>
                  <a:pt x="29" y="63"/>
                  <a:pt x="29" y="63"/>
                </a:cubicBezTo>
                <a:cubicBezTo>
                  <a:pt x="38" y="43"/>
                  <a:pt x="38" y="43"/>
                  <a:pt x="38" y="43"/>
                </a:cubicBezTo>
                <a:cubicBezTo>
                  <a:pt x="42" y="43"/>
                  <a:pt x="42" y="43"/>
                  <a:pt x="42" y="43"/>
                </a:cubicBezTo>
                <a:cubicBezTo>
                  <a:pt x="44" y="46"/>
                  <a:pt x="44" y="46"/>
                  <a:pt x="44" y="46"/>
                </a:cubicBezTo>
                <a:cubicBezTo>
                  <a:pt x="42" y="51"/>
                  <a:pt x="42" y="51"/>
                  <a:pt x="42" y="51"/>
                </a:cubicBezTo>
                <a:cubicBezTo>
                  <a:pt x="39" y="50"/>
                  <a:pt x="39" y="50"/>
                  <a:pt x="39" y="50"/>
                </a:cubicBezTo>
                <a:cubicBezTo>
                  <a:pt x="38" y="50"/>
                  <a:pt x="38" y="50"/>
                  <a:pt x="38" y="50"/>
                </a:cubicBezTo>
                <a:cubicBezTo>
                  <a:pt x="39" y="51"/>
                  <a:pt x="39" y="51"/>
                  <a:pt x="39" y="51"/>
                </a:cubicBezTo>
                <a:cubicBezTo>
                  <a:pt x="40" y="53"/>
                  <a:pt x="40" y="53"/>
                  <a:pt x="40" y="53"/>
                </a:cubicBezTo>
                <a:cubicBezTo>
                  <a:pt x="33" y="64"/>
                  <a:pt x="33" y="64"/>
                  <a:pt x="33" y="64"/>
                </a:cubicBezTo>
                <a:cubicBezTo>
                  <a:pt x="42" y="54"/>
                  <a:pt x="42" y="54"/>
                  <a:pt x="42" y="54"/>
                </a:cubicBezTo>
                <a:cubicBezTo>
                  <a:pt x="42" y="54"/>
                  <a:pt x="42" y="54"/>
                  <a:pt x="42" y="54"/>
                </a:cubicBezTo>
                <a:cubicBezTo>
                  <a:pt x="42" y="53"/>
                  <a:pt x="42" y="53"/>
                  <a:pt x="42" y="53"/>
                </a:cubicBezTo>
                <a:cubicBezTo>
                  <a:pt x="40" y="52"/>
                  <a:pt x="40" y="52"/>
                  <a:pt x="40" y="52"/>
                </a:cubicBezTo>
                <a:cubicBezTo>
                  <a:pt x="42" y="52"/>
                  <a:pt x="42" y="52"/>
                  <a:pt x="42" y="52"/>
                </a:cubicBezTo>
                <a:cubicBezTo>
                  <a:pt x="43" y="52"/>
                  <a:pt x="43" y="52"/>
                  <a:pt x="43" y="52"/>
                </a:cubicBezTo>
                <a:cubicBezTo>
                  <a:pt x="43" y="52"/>
                  <a:pt x="43" y="52"/>
                  <a:pt x="43" y="52"/>
                </a:cubicBezTo>
                <a:cubicBezTo>
                  <a:pt x="45" y="47"/>
                  <a:pt x="45" y="47"/>
                  <a:pt x="45" y="47"/>
                </a:cubicBezTo>
                <a:cubicBezTo>
                  <a:pt x="45" y="46"/>
                  <a:pt x="45" y="46"/>
                  <a:pt x="45" y="46"/>
                </a:cubicBezTo>
                <a:cubicBezTo>
                  <a:pt x="45" y="46"/>
                  <a:pt x="45" y="46"/>
                  <a:pt x="45" y="46"/>
                </a:cubicBezTo>
                <a:cubicBezTo>
                  <a:pt x="43" y="43"/>
                  <a:pt x="43" y="43"/>
                  <a:pt x="43" y="43"/>
                </a:cubicBezTo>
                <a:cubicBezTo>
                  <a:pt x="48" y="43"/>
                  <a:pt x="48" y="43"/>
                  <a:pt x="48" y="43"/>
                </a:cubicBezTo>
                <a:cubicBezTo>
                  <a:pt x="53" y="48"/>
                  <a:pt x="57" y="59"/>
                  <a:pt x="56" y="67"/>
                </a:cubicBezTo>
                <a:cubicBezTo>
                  <a:pt x="37" y="67"/>
                  <a:pt x="18" y="67"/>
                  <a:pt x="0" y="67"/>
                </a:cubicBezTo>
                <a:cubicBezTo>
                  <a:pt x="0" y="60"/>
                  <a:pt x="1" y="49"/>
                  <a:pt x="8" y="43"/>
                </a:cubicBezTo>
                <a:close/>
                <a:moveTo>
                  <a:pt x="44" y="18"/>
                </a:moveTo>
                <a:cubicBezTo>
                  <a:pt x="44" y="18"/>
                  <a:pt x="44" y="18"/>
                  <a:pt x="44" y="18"/>
                </a:cubicBezTo>
                <a:cubicBezTo>
                  <a:pt x="44" y="18"/>
                  <a:pt x="43" y="7"/>
                  <a:pt x="42" y="5"/>
                </a:cubicBezTo>
                <a:cubicBezTo>
                  <a:pt x="42" y="3"/>
                  <a:pt x="36" y="1"/>
                  <a:pt x="31" y="0"/>
                </a:cubicBezTo>
                <a:cubicBezTo>
                  <a:pt x="27" y="0"/>
                  <a:pt x="17" y="1"/>
                  <a:pt x="14" y="3"/>
                </a:cubicBezTo>
                <a:cubicBezTo>
                  <a:pt x="11" y="5"/>
                  <a:pt x="11" y="15"/>
                  <a:pt x="11" y="18"/>
                </a:cubicBezTo>
                <a:cubicBezTo>
                  <a:pt x="11" y="18"/>
                  <a:pt x="11" y="18"/>
                  <a:pt x="11" y="19"/>
                </a:cubicBezTo>
                <a:cubicBezTo>
                  <a:pt x="10" y="19"/>
                  <a:pt x="10" y="19"/>
                  <a:pt x="10" y="19"/>
                </a:cubicBezTo>
                <a:cubicBezTo>
                  <a:pt x="10" y="20"/>
                  <a:pt x="10" y="20"/>
                  <a:pt x="10" y="20"/>
                </a:cubicBezTo>
                <a:cubicBezTo>
                  <a:pt x="10" y="22"/>
                  <a:pt x="10" y="24"/>
                  <a:pt x="11" y="25"/>
                </a:cubicBezTo>
                <a:cubicBezTo>
                  <a:pt x="11" y="26"/>
                  <a:pt x="12" y="27"/>
                  <a:pt x="13" y="28"/>
                </a:cubicBezTo>
                <a:cubicBezTo>
                  <a:pt x="14" y="30"/>
                  <a:pt x="15" y="32"/>
                  <a:pt x="16" y="34"/>
                </a:cubicBezTo>
                <a:cubicBezTo>
                  <a:pt x="17" y="36"/>
                  <a:pt x="18" y="38"/>
                  <a:pt x="21" y="39"/>
                </a:cubicBezTo>
                <a:cubicBezTo>
                  <a:pt x="22" y="40"/>
                  <a:pt x="24" y="40"/>
                  <a:pt x="27" y="40"/>
                </a:cubicBezTo>
                <a:cubicBezTo>
                  <a:pt x="30" y="40"/>
                  <a:pt x="33" y="40"/>
                  <a:pt x="34" y="39"/>
                </a:cubicBezTo>
                <a:cubicBezTo>
                  <a:pt x="36" y="38"/>
                  <a:pt x="38" y="37"/>
                  <a:pt x="39" y="35"/>
                </a:cubicBezTo>
                <a:cubicBezTo>
                  <a:pt x="40" y="33"/>
                  <a:pt x="41" y="30"/>
                  <a:pt x="42" y="28"/>
                </a:cubicBezTo>
                <a:cubicBezTo>
                  <a:pt x="43" y="27"/>
                  <a:pt x="44" y="26"/>
                  <a:pt x="44" y="25"/>
                </a:cubicBezTo>
                <a:cubicBezTo>
                  <a:pt x="45" y="24"/>
                  <a:pt x="45" y="22"/>
                  <a:pt x="45" y="20"/>
                </a:cubicBezTo>
                <a:cubicBezTo>
                  <a:pt x="45" y="19"/>
                  <a:pt x="45" y="19"/>
                  <a:pt x="45" y="19"/>
                </a:cubicBezTo>
                <a:cubicBezTo>
                  <a:pt x="44" y="19"/>
                  <a:pt x="44" y="19"/>
                  <a:pt x="44" y="19"/>
                </a:cubicBezTo>
                <a:cubicBezTo>
                  <a:pt x="44" y="18"/>
                  <a:pt x="44" y="18"/>
                  <a:pt x="44" y="18"/>
                </a:cubicBezTo>
                <a:close/>
              </a:path>
            </a:pathLst>
          </a:custGeom>
          <a:gradFill>
            <a:gsLst>
              <a:gs pos="83000">
                <a:srgbClr val="C94EB8"/>
              </a:gs>
              <a:gs pos="73000">
                <a:srgbClr val="C94EB8"/>
              </a:gs>
              <a:gs pos="0">
                <a:srgbClr val="FF3255"/>
              </a:gs>
            </a:gsLst>
            <a:lin ang="9600000" scaled="0"/>
          </a:gradFill>
          <a:ln>
            <a:noFill/>
          </a:ln>
          <a:extLst/>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lumMod val="85000"/>
                  <a:lumOff val="15000"/>
                </a:prstClr>
              </a:solidFill>
              <a:effectLst/>
              <a:uLnTx/>
              <a:uFillTx/>
              <a:latin typeface="Arial" panose="020B0604020202020204" pitchFamily="34" charset="0"/>
              <a:ea typeface="FZHei-B01S" panose="02010601030101010101" pitchFamily="2" charset="-122"/>
              <a:cs typeface="+mn-cs"/>
              <a:sym typeface="Arial" panose="020B0604020202020204" pitchFamily="34" charset="0"/>
            </a:endParaRPr>
          </a:p>
        </p:txBody>
      </p:sp>
      <p:sp>
        <p:nvSpPr>
          <p:cNvPr id="18" name="文本框 17">
            <a:extLst>
              <a:ext uri="{FF2B5EF4-FFF2-40B4-BE49-F238E27FC236}">
                <a16:creationId xmlns:a16="http://schemas.microsoft.com/office/drawing/2014/main" id="{E0831821-E386-408C-A7AD-6ED440E81A96}"/>
              </a:ext>
            </a:extLst>
          </p:cNvPr>
          <p:cNvSpPr txBox="1"/>
          <p:nvPr/>
        </p:nvSpPr>
        <p:spPr>
          <a:xfrm>
            <a:off x="9502083" y="4042789"/>
            <a:ext cx="1949218" cy="891270"/>
          </a:xfrm>
          <a:prstGeom prst="rect">
            <a:avLst/>
          </a:prstGeom>
          <a:noFill/>
        </p:spPr>
        <p:txBody>
          <a:bodyPr wrap="square" rtlCol="0">
            <a:spAutoFit/>
          </a:bodyPr>
          <a:lstStyle/>
          <a:p>
            <a:pPr algn="ctr">
              <a:lnSpc>
                <a:spcPct val="150000"/>
              </a:lnSpc>
            </a:pPr>
            <a:r>
              <a:rPr lang="zh-CN" altLang="en-US" sz="1200" dirty="0">
                <a:latin typeface="方正黑体简体" panose="02010601030101010101" pitchFamily="2" charset="-122"/>
                <a:ea typeface="方正黑体简体" panose="02010601030101010101" pitchFamily="2" charset="-122"/>
              </a:rPr>
              <a:t>点击此处输入相关文本内容点击此处输入相关文本内容</a:t>
            </a:r>
          </a:p>
        </p:txBody>
      </p:sp>
      <p:sp>
        <p:nvSpPr>
          <p:cNvPr id="19" name="文本框 18">
            <a:extLst>
              <a:ext uri="{FF2B5EF4-FFF2-40B4-BE49-F238E27FC236}">
                <a16:creationId xmlns:a16="http://schemas.microsoft.com/office/drawing/2014/main" id="{F3D3C4F8-5041-41BD-AF64-FDF965B55392}"/>
              </a:ext>
            </a:extLst>
          </p:cNvPr>
          <p:cNvSpPr txBox="1"/>
          <p:nvPr/>
        </p:nvSpPr>
        <p:spPr>
          <a:xfrm>
            <a:off x="450058" y="4042789"/>
            <a:ext cx="1971913" cy="891270"/>
          </a:xfrm>
          <a:prstGeom prst="rect">
            <a:avLst/>
          </a:prstGeom>
          <a:noFill/>
        </p:spPr>
        <p:txBody>
          <a:bodyPr wrap="square" rtlCol="0">
            <a:spAutoFit/>
          </a:bodyPr>
          <a:lstStyle/>
          <a:p>
            <a:pPr algn="ctr">
              <a:lnSpc>
                <a:spcPct val="150000"/>
              </a:lnSpc>
            </a:pPr>
            <a:r>
              <a:rPr lang="zh-CN" altLang="en-US" sz="1200" dirty="0">
                <a:latin typeface="方正黑体简体" panose="02010601030101010101" pitchFamily="2" charset="-122"/>
                <a:ea typeface="方正黑体简体" panose="02010601030101010101" pitchFamily="2" charset="-122"/>
              </a:rPr>
              <a:t>点击此处输入相关文本内容点击此处输入相关文本内容</a:t>
            </a:r>
          </a:p>
        </p:txBody>
      </p:sp>
      <p:sp>
        <p:nvSpPr>
          <p:cNvPr id="13" name="矩形 12">
            <a:extLst>
              <a:ext uri="{FF2B5EF4-FFF2-40B4-BE49-F238E27FC236}">
                <a16:creationId xmlns:a16="http://schemas.microsoft.com/office/drawing/2014/main" id="{9CD8FE5E-5CFA-4F7F-9504-E3EF74671BA6}"/>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3912500392"/>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wipe(down)">
                                      <p:cBhvr>
                                        <p:cTn id="16" dur="500"/>
                                        <p:tgtEl>
                                          <p:spTgt spid="17"/>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wipe(down)">
                                      <p:cBhvr>
                                        <p:cTn id="19" dur="500"/>
                                        <p:tgtEl>
                                          <p:spTgt spid="18"/>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500"/>
                                        <p:tgtEl>
                                          <p:spTgt spid="19"/>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wipe(down)">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6" grpId="0" animBg="1"/>
      <p:bldP spid="17" grpId="0" animBg="1"/>
      <p:bldP spid="18" grpId="0"/>
      <p:bldP spid="19" grpId="0"/>
      <p:bldP spid="1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100" y="5147084"/>
            <a:ext cx="12194100" cy="1710916"/>
          </a:xfrm>
          <a:prstGeom prst="rect">
            <a:avLst/>
          </a:prstGeom>
          <a:gradFill>
            <a:gsLst>
              <a:gs pos="0">
                <a:srgbClr val="FF0000"/>
              </a:gs>
              <a:gs pos="69000">
                <a:srgbClr val="A93CAE"/>
              </a:gs>
              <a:gs pos="54000">
                <a:srgbClr val="A93CAE"/>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方正黑体简体" panose="03000509000000000000" pitchFamily="65" charset="-122"/>
              <a:cs typeface="+mn-cs"/>
            </a:endParaRPr>
          </a:p>
        </p:txBody>
      </p:sp>
      <p:pic>
        <p:nvPicPr>
          <p:cNvPr id="16" name="图片 15"/>
          <p:cNvPicPr>
            <a:picLocks noChangeAspect="1"/>
          </p:cNvPicPr>
          <p:nvPr/>
        </p:nvPicPr>
        <p:blipFill rotWithShape="1">
          <a:blip r:embed="rId3" cstate="screen"/>
          <a:srcRect/>
          <a:stretch>
            <a:fillRect/>
          </a:stretch>
        </p:blipFill>
        <p:spPr>
          <a:xfrm>
            <a:off x="5055320" y="2009645"/>
            <a:ext cx="2131674" cy="3557049"/>
          </a:xfrm>
          <a:prstGeom prst="rect">
            <a:avLst/>
          </a:prstGeom>
        </p:spPr>
      </p:pic>
      <p:graphicFrame>
        <p:nvGraphicFramePr>
          <p:cNvPr id="3" name="图表 2"/>
          <p:cNvGraphicFramePr/>
          <p:nvPr>
            <p:extLst>
              <p:ext uri="{D42A27DB-BD31-4B8C-83A1-F6EECF244321}">
                <p14:modId xmlns:p14="http://schemas.microsoft.com/office/powerpoint/2010/main" val="714178761"/>
              </p:ext>
            </p:extLst>
          </p:nvPr>
        </p:nvGraphicFramePr>
        <p:xfrm>
          <a:off x="807086" y="1826957"/>
          <a:ext cx="3677683" cy="3240088"/>
        </p:xfrm>
        <a:graphic>
          <a:graphicData uri="http://schemas.openxmlformats.org/drawingml/2006/chart">
            <c:chart xmlns:c="http://schemas.openxmlformats.org/drawingml/2006/chart" xmlns:r="http://schemas.openxmlformats.org/officeDocument/2006/relationships" r:id="rId4"/>
          </a:graphicData>
        </a:graphic>
      </p:graphicFrame>
      <p:pic>
        <p:nvPicPr>
          <p:cNvPr id="14" name="图片 13"/>
          <p:cNvPicPr>
            <a:picLocks noChangeAspect="1"/>
          </p:cNvPicPr>
          <p:nvPr/>
        </p:nvPicPr>
        <p:blipFill>
          <a:blip r:embed="rId5"/>
          <a:stretch>
            <a:fillRect/>
          </a:stretch>
        </p:blipFill>
        <p:spPr>
          <a:xfrm>
            <a:off x="4953720" y="1459702"/>
            <a:ext cx="2309959" cy="4656936"/>
          </a:xfrm>
          <a:prstGeom prst="rect">
            <a:avLst/>
          </a:prstGeom>
        </p:spPr>
      </p:pic>
      <p:sp>
        <p:nvSpPr>
          <p:cNvPr id="17" name="shopping-cart_243901"/>
          <p:cNvSpPr>
            <a:spLocks noChangeAspect="1"/>
          </p:cNvSpPr>
          <p:nvPr/>
        </p:nvSpPr>
        <p:spPr bwMode="auto">
          <a:xfrm>
            <a:off x="7824788" y="3425378"/>
            <a:ext cx="432652" cy="432000"/>
          </a:xfrm>
          <a:custGeom>
            <a:avLst/>
            <a:gdLst>
              <a:gd name="connsiteX0" fmla="*/ 264400 w 607639"/>
              <a:gd name="connsiteY0" fmla="*/ 371924 h 606722"/>
              <a:gd name="connsiteX1" fmla="*/ 209306 w 607639"/>
              <a:gd name="connsiteY1" fmla="*/ 398407 h 606722"/>
              <a:gd name="connsiteX2" fmla="*/ 171212 w 607639"/>
              <a:gd name="connsiteY2" fmla="*/ 423290 h 606722"/>
              <a:gd name="connsiteX3" fmla="*/ 196756 w 607639"/>
              <a:gd name="connsiteY3" fmla="*/ 433510 h 606722"/>
              <a:gd name="connsiteX4" fmla="*/ 410813 w 607639"/>
              <a:gd name="connsiteY4" fmla="*/ 433510 h 606722"/>
              <a:gd name="connsiteX5" fmla="*/ 436358 w 607639"/>
              <a:gd name="connsiteY5" fmla="*/ 423290 h 606722"/>
              <a:gd name="connsiteX6" fmla="*/ 398352 w 607639"/>
              <a:gd name="connsiteY6" fmla="*/ 398407 h 606722"/>
              <a:gd name="connsiteX7" fmla="*/ 342368 w 607639"/>
              <a:gd name="connsiteY7" fmla="*/ 372457 h 606722"/>
              <a:gd name="connsiteX8" fmla="*/ 303740 w 607639"/>
              <a:gd name="connsiteY8" fmla="*/ 382499 h 606722"/>
              <a:gd name="connsiteX9" fmla="*/ 264400 w 607639"/>
              <a:gd name="connsiteY9" fmla="*/ 371924 h 606722"/>
              <a:gd name="connsiteX10" fmla="*/ 303740 w 607639"/>
              <a:gd name="connsiteY10" fmla="*/ 173124 h 606722"/>
              <a:gd name="connsiteX11" fmla="*/ 236720 w 607639"/>
              <a:gd name="connsiteY11" fmla="*/ 262970 h 606722"/>
              <a:gd name="connsiteX12" fmla="*/ 303740 w 607639"/>
              <a:gd name="connsiteY12" fmla="*/ 352906 h 606722"/>
              <a:gd name="connsiteX13" fmla="*/ 370850 w 607639"/>
              <a:gd name="connsiteY13" fmla="*/ 262970 h 606722"/>
              <a:gd name="connsiteX14" fmla="*/ 303740 w 607639"/>
              <a:gd name="connsiteY14" fmla="*/ 173124 h 606722"/>
              <a:gd name="connsiteX15" fmla="*/ 303740 w 607639"/>
              <a:gd name="connsiteY15" fmla="*/ 143530 h 606722"/>
              <a:gd name="connsiteX16" fmla="*/ 400489 w 607639"/>
              <a:gd name="connsiteY16" fmla="*/ 262970 h 606722"/>
              <a:gd name="connsiteX17" fmla="*/ 368981 w 607639"/>
              <a:gd name="connsiteY17" fmla="*/ 350684 h 606722"/>
              <a:gd name="connsiteX18" fmla="*/ 410902 w 607639"/>
              <a:gd name="connsiteY18" fmla="*/ 371568 h 606722"/>
              <a:gd name="connsiteX19" fmla="*/ 466085 w 607639"/>
              <a:gd name="connsiteY19" fmla="*/ 423290 h 606722"/>
              <a:gd name="connsiteX20" fmla="*/ 410813 w 607639"/>
              <a:gd name="connsiteY20" fmla="*/ 463192 h 606722"/>
              <a:gd name="connsiteX21" fmla="*/ 196756 w 607639"/>
              <a:gd name="connsiteY21" fmla="*/ 463192 h 606722"/>
              <a:gd name="connsiteX22" fmla="*/ 141484 w 607639"/>
              <a:gd name="connsiteY22" fmla="*/ 423290 h 606722"/>
              <a:gd name="connsiteX23" fmla="*/ 196578 w 607639"/>
              <a:gd name="connsiteY23" fmla="*/ 371657 h 606722"/>
              <a:gd name="connsiteX24" fmla="*/ 238589 w 607639"/>
              <a:gd name="connsiteY24" fmla="*/ 350773 h 606722"/>
              <a:gd name="connsiteX25" fmla="*/ 206992 w 607639"/>
              <a:gd name="connsiteY25" fmla="*/ 262970 h 606722"/>
              <a:gd name="connsiteX26" fmla="*/ 303740 w 607639"/>
              <a:gd name="connsiteY26" fmla="*/ 143530 h 606722"/>
              <a:gd name="connsiteX27" fmla="*/ 288644 w 607639"/>
              <a:gd name="connsiteY27" fmla="*/ 31105 h 606722"/>
              <a:gd name="connsiteX28" fmla="*/ 31152 w 607639"/>
              <a:gd name="connsiteY28" fmla="*/ 288209 h 606722"/>
              <a:gd name="connsiteX29" fmla="*/ 91141 w 607639"/>
              <a:gd name="connsiteY29" fmla="*/ 288209 h 606722"/>
              <a:gd name="connsiteX30" fmla="*/ 91141 w 607639"/>
              <a:gd name="connsiteY30" fmla="*/ 318514 h 606722"/>
              <a:gd name="connsiteX31" fmla="*/ 31152 w 607639"/>
              <a:gd name="connsiteY31" fmla="*/ 318514 h 606722"/>
              <a:gd name="connsiteX32" fmla="*/ 288644 w 607639"/>
              <a:gd name="connsiteY32" fmla="*/ 575617 h 606722"/>
              <a:gd name="connsiteX33" fmla="*/ 288644 w 607639"/>
              <a:gd name="connsiteY33" fmla="*/ 515718 h 606722"/>
              <a:gd name="connsiteX34" fmla="*/ 318995 w 607639"/>
              <a:gd name="connsiteY34" fmla="*/ 515718 h 606722"/>
              <a:gd name="connsiteX35" fmla="*/ 318995 w 607639"/>
              <a:gd name="connsiteY35" fmla="*/ 575617 h 606722"/>
              <a:gd name="connsiteX36" fmla="*/ 576487 w 607639"/>
              <a:gd name="connsiteY36" fmla="*/ 318514 h 606722"/>
              <a:gd name="connsiteX37" fmla="*/ 516498 w 607639"/>
              <a:gd name="connsiteY37" fmla="*/ 318514 h 606722"/>
              <a:gd name="connsiteX38" fmla="*/ 516498 w 607639"/>
              <a:gd name="connsiteY38" fmla="*/ 288209 h 606722"/>
              <a:gd name="connsiteX39" fmla="*/ 576487 w 607639"/>
              <a:gd name="connsiteY39" fmla="*/ 288209 h 606722"/>
              <a:gd name="connsiteX40" fmla="*/ 318995 w 607639"/>
              <a:gd name="connsiteY40" fmla="*/ 31105 h 606722"/>
              <a:gd name="connsiteX41" fmla="*/ 318995 w 607639"/>
              <a:gd name="connsiteY41" fmla="*/ 91004 h 606722"/>
              <a:gd name="connsiteX42" fmla="*/ 288644 w 607639"/>
              <a:gd name="connsiteY42" fmla="*/ 91004 h 606722"/>
              <a:gd name="connsiteX43" fmla="*/ 303775 w 607639"/>
              <a:gd name="connsiteY43" fmla="*/ 0 h 606722"/>
              <a:gd name="connsiteX44" fmla="*/ 607639 w 607639"/>
              <a:gd name="connsiteY44" fmla="*/ 303317 h 606722"/>
              <a:gd name="connsiteX45" fmla="*/ 303775 w 607639"/>
              <a:gd name="connsiteY45" fmla="*/ 606722 h 606722"/>
              <a:gd name="connsiteX46" fmla="*/ 0 w 607639"/>
              <a:gd name="connsiteY46" fmla="*/ 303317 h 606722"/>
              <a:gd name="connsiteX47" fmla="*/ 303775 w 607639"/>
              <a:gd name="connsiteY4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7639" h="606722">
                <a:moveTo>
                  <a:pt x="264400" y="371924"/>
                </a:moveTo>
                <a:cubicBezTo>
                  <a:pt x="249625" y="379033"/>
                  <a:pt x="214557" y="395918"/>
                  <a:pt x="209306" y="398407"/>
                </a:cubicBezTo>
                <a:cubicBezTo>
                  <a:pt x="175929" y="413870"/>
                  <a:pt x="171212" y="416536"/>
                  <a:pt x="171212" y="423290"/>
                </a:cubicBezTo>
                <a:cubicBezTo>
                  <a:pt x="171212" y="432088"/>
                  <a:pt x="177531" y="433510"/>
                  <a:pt x="196756" y="433510"/>
                </a:cubicBezTo>
                <a:lnTo>
                  <a:pt x="410813" y="433510"/>
                </a:lnTo>
                <a:cubicBezTo>
                  <a:pt x="429949" y="433510"/>
                  <a:pt x="436358" y="432088"/>
                  <a:pt x="436358" y="423290"/>
                </a:cubicBezTo>
                <a:cubicBezTo>
                  <a:pt x="436358" y="416536"/>
                  <a:pt x="431551" y="413870"/>
                  <a:pt x="398352" y="398407"/>
                </a:cubicBezTo>
                <a:cubicBezTo>
                  <a:pt x="393813" y="396363"/>
                  <a:pt x="362216" y="381699"/>
                  <a:pt x="342368" y="372457"/>
                </a:cubicBezTo>
                <a:cubicBezTo>
                  <a:pt x="330531" y="378856"/>
                  <a:pt x="317536" y="382499"/>
                  <a:pt x="303740" y="382499"/>
                </a:cubicBezTo>
                <a:cubicBezTo>
                  <a:pt x="289766" y="382499"/>
                  <a:pt x="276416" y="378589"/>
                  <a:pt x="264400" y="371924"/>
                </a:cubicBezTo>
                <a:close/>
                <a:moveTo>
                  <a:pt x="303740" y="173124"/>
                </a:moveTo>
                <a:cubicBezTo>
                  <a:pt x="266803" y="173124"/>
                  <a:pt x="236720" y="213470"/>
                  <a:pt x="236720" y="262970"/>
                </a:cubicBezTo>
                <a:cubicBezTo>
                  <a:pt x="236720" y="312559"/>
                  <a:pt x="266803" y="352906"/>
                  <a:pt x="303740" y="352906"/>
                </a:cubicBezTo>
                <a:cubicBezTo>
                  <a:pt x="340766" y="352906"/>
                  <a:pt x="370850" y="312559"/>
                  <a:pt x="370850" y="262970"/>
                </a:cubicBezTo>
                <a:cubicBezTo>
                  <a:pt x="370850" y="213470"/>
                  <a:pt x="340766" y="173124"/>
                  <a:pt x="303740" y="173124"/>
                </a:cubicBezTo>
                <a:close/>
                <a:moveTo>
                  <a:pt x="303740" y="143530"/>
                </a:moveTo>
                <a:cubicBezTo>
                  <a:pt x="357143" y="143530"/>
                  <a:pt x="400489" y="197118"/>
                  <a:pt x="400489" y="262970"/>
                </a:cubicBezTo>
                <a:cubicBezTo>
                  <a:pt x="400489" y="297807"/>
                  <a:pt x="388206" y="328822"/>
                  <a:pt x="368981" y="350684"/>
                </a:cubicBezTo>
                <a:cubicBezTo>
                  <a:pt x="386070" y="359304"/>
                  <a:pt x="408232" y="370324"/>
                  <a:pt x="410902" y="371568"/>
                </a:cubicBezTo>
                <a:cubicBezTo>
                  <a:pt x="448818" y="389164"/>
                  <a:pt x="466085" y="397163"/>
                  <a:pt x="466085" y="423290"/>
                </a:cubicBezTo>
                <a:cubicBezTo>
                  <a:pt x="466085" y="463192"/>
                  <a:pt x="424431" y="463192"/>
                  <a:pt x="410813" y="463192"/>
                </a:cubicBezTo>
                <a:lnTo>
                  <a:pt x="196756" y="463192"/>
                </a:lnTo>
                <a:cubicBezTo>
                  <a:pt x="183050" y="463192"/>
                  <a:pt x="141484" y="463192"/>
                  <a:pt x="141484" y="423290"/>
                </a:cubicBezTo>
                <a:cubicBezTo>
                  <a:pt x="141484" y="397163"/>
                  <a:pt x="158751" y="389164"/>
                  <a:pt x="196578" y="371657"/>
                </a:cubicBezTo>
                <a:cubicBezTo>
                  <a:pt x="199693" y="370146"/>
                  <a:pt x="224526" y="357794"/>
                  <a:pt x="238589" y="350773"/>
                </a:cubicBezTo>
                <a:cubicBezTo>
                  <a:pt x="219275" y="328911"/>
                  <a:pt x="206992" y="297807"/>
                  <a:pt x="206992" y="262970"/>
                </a:cubicBezTo>
                <a:cubicBezTo>
                  <a:pt x="206992" y="197118"/>
                  <a:pt x="250426" y="143530"/>
                  <a:pt x="303740" y="143530"/>
                </a:cubicBezTo>
                <a:close/>
                <a:moveTo>
                  <a:pt x="288644" y="31105"/>
                </a:moveTo>
                <a:cubicBezTo>
                  <a:pt x="149974" y="38747"/>
                  <a:pt x="38806" y="149748"/>
                  <a:pt x="31152" y="288209"/>
                </a:cubicBezTo>
                <a:lnTo>
                  <a:pt x="91141" y="288209"/>
                </a:lnTo>
                <a:lnTo>
                  <a:pt x="91141" y="318514"/>
                </a:lnTo>
                <a:lnTo>
                  <a:pt x="31152" y="318514"/>
                </a:lnTo>
                <a:cubicBezTo>
                  <a:pt x="38806" y="456975"/>
                  <a:pt x="149974" y="567886"/>
                  <a:pt x="288644" y="575617"/>
                </a:cubicBezTo>
                <a:lnTo>
                  <a:pt x="288644" y="515718"/>
                </a:lnTo>
                <a:lnTo>
                  <a:pt x="318995" y="515718"/>
                </a:lnTo>
                <a:lnTo>
                  <a:pt x="318995" y="575617"/>
                </a:lnTo>
                <a:cubicBezTo>
                  <a:pt x="457665" y="567886"/>
                  <a:pt x="568833" y="456975"/>
                  <a:pt x="576487" y="318514"/>
                </a:cubicBezTo>
                <a:lnTo>
                  <a:pt x="516498" y="318514"/>
                </a:lnTo>
                <a:lnTo>
                  <a:pt x="516498" y="288209"/>
                </a:lnTo>
                <a:lnTo>
                  <a:pt x="576487" y="288209"/>
                </a:lnTo>
                <a:cubicBezTo>
                  <a:pt x="568833" y="149748"/>
                  <a:pt x="457665" y="38747"/>
                  <a:pt x="318995" y="31105"/>
                </a:cubicBezTo>
                <a:lnTo>
                  <a:pt x="318995" y="91004"/>
                </a:lnTo>
                <a:lnTo>
                  <a:pt x="288644" y="91004"/>
                </a:lnTo>
                <a:close/>
                <a:moveTo>
                  <a:pt x="303775" y="0"/>
                </a:moveTo>
                <a:cubicBezTo>
                  <a:pt x="471550" y="0"/>
                  <a:pt x="607639" y="135795"/>
                  <a:pt x="607639" y="303317"/>
                </a:cubicBezTo>
                <a:cubicBezTo>
                  <a:pt x="607639" y="470839"/>
                  <a:pt x="471550" y="606722"/>
                  <a:pt x="303775" y="606722"/>
                </a:cubicBezTo>
                <a:cubicBezTo>
                  <a:pt x="136000" y="606722"/>
                  <a:pt x="0" y="470839"/>
                  <a:pt x="0" y="303317"/>
                </a:cubicBezTo>
                <a:cubicBezTo>
                  <a:pt x="0" y="135795"/>
                  <a:pt x="136000" y="0"/>
                  <a:pt x="303775" y="0"/>
                </a:cubicBezTo>
                <a:close/>
              </a:path>
            </a:pathLst>
          </a:custGeom>
          <a:gradFill>
            <a:gsLst>
              <a:gs pos="0">
                <a:srgbClr val="FF6C42"/>
              </a:gs>
              <a:gs pos="69000">
                <a:srgbClr val="FF3255"/>
              </a:gs>
              <a:gs pos="31000">
                <a:srgbClr val="FF524D"/>
              </a:gs>
            </a:gsLst>
            <a:lin ang="9600000" scaled="0"/>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方正黑体简体" panose="03000509000000000000" pitchFamily="65" charset="-122"/>
              <a:cs typeface="+mn-cs"/>
            </a:endParaRPr>
          </a:p>
        </p:txBody>
      </p:sp>
      <p:sp>
        <p:nvSpPr>
          <p:cNvPr id="18" name="user_149452"/>
          <p:cNvSpPr>
            <a:spLocks noChangeAspect="1"/>
          </p:cNvSpPr>
          <p:nvPr/>
        </p:nvSpPr>
        <p:spPr bwMode="auto">
          <a:xfrm>
            <a:off x="7837573" y="1462514"/>
            <a:ext cx="432567" cy="432000"/>
          </a:xfrm>
          <a:custGeom>
            <a:avLst/>
            <a:gdLst>
              <a:gd name="T0" fmla="*/ 367 w 733"/>
              <a:gd name="T1" fmla="*/ 0 h 733"/>
              <a:gd name="T2" fmla="*/ 119 w 733"/>
              <a:gd name="T3" fmla="*/ 637 h 733"/>
              <a:gd name="T4" fmla="*/ 131 w 733"/>
              <a:gd name="T5" fmla="*/ 647 h 733"/>
              <a:gd name="T6" fmla="*/ 152 w 733"/>
              <a:gd name="T7" fmla="*/ 664 h 733"/>
              <a:gd name="T8" fmla="*/ 181 w 733"/>
              <a:gd name="T9" fmla="*/ 683 h 733"/>
              <a:gd name="T10" fmla="*/ 211 w 733"/>
              <a:gd name="T11" fmla="*/ 698 h 733"/>
              <a:gd name="T12" fmla="*/ 301 w 733"/>
              <a:gd name="T13" fmla="*/ 727 h 733"/>
              <a:gd name="T14" fmla="*/ 333 w 733"/>
              <a:gd name="T15" fmla="*/ 732 h 733"/>
              <a:gd name="T16" fmla="*/ 367 w 733"/>
              <a:gd name="T17" fmla="*/ 733 h 733"/>
              <a:gd name="T18" fmla="*/ 400 w 733"/>
              <a:gd name="T19" fmla="*/ 732 h 733"/>
              <a:gd name="T20" fmla="*/ 432 w 733"/>
              <a:gd name="T21" fmla="*/ 727 h 733"/>
              <a:gd name="T22" fmla="*/ 522 w 733"/>
              <a:gd name="T23" fmla="*/ 699 h 733"/>
              <a:gd name="T24" fmla="*/ 552 w 733"/>
              <a:gd name="T25" fmla="*/ 683 h 733"/>
              <a:gd name="T26" fmla="*/ 580 w 733"/>
              <a:gd name="T27" fmla="*/ 664 h 733"/>
              <a:gd name="T28" fmla="*/ 601 w 733"/>
              <a:gd name="T29" fmla="*/ 648 h 733"/>
              <a:gd name="T30" fmla="*/ 613 w 733"/>
              <a:gd name="T31" fmla="*/ 638 h 733"/>
              <a:gd name="T32" fmla="*/ 27 w 733"/>
              <a:gd name="T33" fmla="*/ 367 h 733"/>
              <a:gd name="T34" fmla="*/ 707 w 733"/>
              <a:gd name="T35" fmla="*/ 367 h 733"/>
              <a:gd name="T36" fmla="*/ 580 w 733"/>
              <a:gd name="T37" fmla="*/ 614 h 733"/>
              <a:gd name="T38" fmla="*/ 451 w 733"/>
              <a:gd name="T39" fmla="*/ 531 h 733"/>
              <a:gd name="T40" fmla="*/ 459 w 733"/>
              <a:gd name="T41" fmla="*/ 480 h 733"/>
              <a:gd name="T42" fmla="*/ 522 w 733"/>
              <a:gd name="T43" fmla="*/ 368 h 733"/>
              <a:gd name="T44" fmla="*/ 510 w 733"/>
              <a:gd name="T45" fmla="*/ 289 h 733"/>
              <a:gd name="T46" fmla="*/ 485 w 733"/>
              <a:gd name="T47" fmla="*/ 149 h 733"/>
              <a:gd name="T48" fmla="*/ 248 w 733"/>
              <a:gd name="T49" fmla="*/ 149 h 733"/>
              <a:gd name="T50" fmla="*/ 223 w 733"/>
              <a:gd name="T51" fmla="*/ 289 h 733"/>
              <a:gd name="T52" fmla="*/ 212 w 733"/>
              <a:gd name="T53" fmla="*/ 368 h 733"/>
              <a:gd name="T54" fmla="*/ 271 w 733"/>
              <a:gd name="T55" fmla="*/ 491 h 733"/>
              <a:gd name="T56" fmla="*/ 255 w 733"/>
              <a:gd name="T57" fmla="*/ 556 h 733"/>
              <a:gd name="T58" fmla="*/ 140 w 733"/>
              <a:gd name="T59" fmla="*/ 620 h 733"/>
              <a:gd name="T60" fmla="*/ 566 w 733"/>
              <a:gd name="T61" fmla="*/ 642 h 733"/>
              <a:gd name="T62" fmla="*/ 545 w 733"/>
              <a:gd name="T63" fmla="*/ 656 h 733"/>
              <a:gd name="T64" fmla="*/ 522 w 733"/>
              <a:gd name="T65" fmla="*/ 669 h 733"/>
              <a:gd name="T66" fmla="*/ 473 w 733"/>
              <a:gd name="T67" fmla="*/ 689 h 733"/>
              <a:gd name="T68" fmla="*/ 448 w 733"/>
              <a:gd name="T69" fmla="*/ 697 h 733"/>
              <a:gd name="T70" fmla="*/ 421 w 733"/>
              <a:gd name="T71" fmla="*/ 702 h 733"/>
              <a:gd name="T72" fmla="*/ 392 w 733"/>
              <a:gd name="T73" fmla="*/ 706 h 733"/>
              <a:gd name="T74" fmla="*/ 341 w 733"/>
              <a:gd name="T75" fmla="*/ 706 h 733"/>
              <a:gd name="T76" fmla="*/ 312 w 733"/>
              <a:gd name="T77" fmla="*/ 702 h 733"/>
              <a:gd name="T78" fmla="*/ 259 w 733"/>
              <a:gd name="T79" fmla="*/ 689 h 733"/>
              <a:gd name="T80" fmla="*/ 232 w 733"/>
              <a:gd name="T81" fmla="*/ 679 h 733"/>
              <a:gd name="T82" fmla="*/ 210 w 733"/>
              <a:gd name="T83" fmla="*/ 668 h 733"/>
              <a:gd name="T84" fmla="*/ 187 w 733"/>
              <a:gd name="T85" fmla="*/ 655 h 733"/>
              <a:gd name="T86" fmla="*/ 163 w 733"/>
              <a:gd name="T87" fmla="*/ 639 h 733"/>
              <a:gd name="T88" fmla="*/ 162 w 733"/>
              <a:gd name="T89" fmla="*/ 637 h 733"/>
              <a:gd name="T90" fmla="*/ 297 w 733"/>
              <a:gd name="T91" fmla="*/ 530 h 733"/>
              <a:gd name="T92" fmla="*/ 294 w 733"/>
              <a:gd name="T93" fmla="*/ 478 h 733"/>
              <a:gd name="T94" fmla="*/ 253 w 733"/>
              <a:gd name="T95" fmla="*/ 390 h 733"/>
              <a:gd name="T96" fmla="*/ 238 w 733"/>
              <a:gd name="T97" fmla="*/ 368 h 733"/>
              <a:gd name="T98" fmla="*/ 246 w 733"/>
              <a:gd name="T99" fmla="*/ 305 h 733"/>
              <a:gd name="T100" fmla="*/ 250 w 733"/>
              <a:gd name="T101" fmla="*/ 226 h 733"/>
              <a:gd name="T102" fmla="*/ 268 w 733"/>
              <a:gd name="T103" fmla="*/ 166 h 733"/>
              <a:gd name="T104" fmla="*/ 465 w 733"/>
              <a:gd name="T105" fmla="*/ 166 h 733"/>
              <a:gd name="T106" fmla="*/ 483 w 733"/>
              <a:gd name="T107" fmla="*/ 301 h 733"/>
              <a:gd name="T108" fmla="*/ 495 w 733"/>
              <a:gd name="T109" fmla="*/ 321 h 733"/>
              <a:gd name="T110" fmla="*/ 479 w 733"/>
              <a:gd name="T111" fmla="*/ 389 h 733"/>
              <a:gd name="T112" fmla="*/ 471 w 733"/>
              <a:gd name="T113" fmla="*/ 398 h 733"/>
              <a:gd name="T114" fmla="*/ 428 w 733"/>
              <a:gd name="T115" fmla="*/ 478 h 733"/>
              <a:gd name="T116" fmla="*/ 424 w 733"/>
              <a:gd name="T117" fmla="*/ 531 h 733"/>
              <a:gd name="T118" fmla="*/ 568 w 733"/>
              <a:gd name="T119" fmla="*/ 638 h 733"/>
              <a:gd name="T120" fmla="*/ 566 w 733"/>
              <a:gd name="T121" fmla="*/ 642 h 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33" h="733">
                <a:moveTo>
                  <a:pt x="733" y="367"/>
                </a:moveTo>
                <a:cubicBezTo>
                  <a:pt x="733" y="164"/>
                  <a:pt x="569" y="0"/>
                  <a:pt x="367" y="0"/>
                </a:cubicBezTo>
                <a:cubicBezTo>
                  <a:pt x="164" y="0"/>
                  <a:pt x="0" y="164"/>
                  <a:pt x="0" y="367"/>
                </a:cubicBezTo>
                <a:cubicBezTo>
                  <a:pt x="0" y="473"/>
                  <a:pt x="46" y="570"/>
                  <a:pt x="119" y="637"/>
                </a:cubicBezTo>
                <a:lnTo>
                  <a:pt x="119" y="637"/>
                </a:lnTo>
                <a:lnTo>
                  <a:pt x="131" y="647"/>
                </a:lnTo>
                <a:cubicBezTo>
                  <a:pt x="131" y="648"/>
                  <a:pt x="132" y="648"/>
                  <a:pt x="133" y="649"/>
                </a:cubicBezTo>
                <a:cubicBezTo>
                  <a:pt x="139" y="654"/>
                  <a:pt x="146" y="659"/>
                  <a:pt x="152" y="664"/>
                </a:cubicBezTo>
                <a:cubicBezTo>
                  <a:pt x="155" y="666"/>
                  <a:pt x="157" y="667"/>
                  <a:pt x="159" y="669"/>
                </a:cubicBezTo>
                <a:cubicBezTo>
                  <a:pt x="166" y="674"/>
                  <a:pt x="173" y="678"/>
                  <a:pt x="181" y="683"/>
                </a:cubicBezTo>
                <a:cubicBezTo>
                  <a:pt x="183" y="684"/>
                  <a:pt x="184" y="684"/>
                  <a:pt x="186" y="685"/>
                </a:cubicBezTo>
                <a:cubicBezTo>
                  <a:pt x="194" y="690"/>
                  <a:pt x="202" y="694"/>
                  <a:pt x="211" y="698"/>
                </a:cubicBezTo>
                <a:cubicBezTo>
                  <a:pt x="211" y="699"/>
                  <a:pt x="212" y="699"/>
                  <a:pt x="213" y="699"/>
                </a:cubicBezTo>
                <a:cubicBezTo>
                  <a:pt x="241" y="712"/>
                  <a:pt x="270" y="722"/>
                  <a:pt x="301" y="727"/>
                </a:cubicBezTo>
                <a:cubicBezTo>
                  <a:pt x="302" y="728"/>
                  <a:pt x="303" y="728"/>
                  <a:pt x="304" y="728"/>
                </a:cubicBezTo>
                <a:cubicBezTo>
                  <a:pt x="314" y="729"/>
                  <a:pt x="323" y="731"/>
                  <a:pt x="333" y="732"/>
                </a:cubicBezTo>
                <a:cubicBezTo>
                  <a:pt x="334" y="732"/>
                  <a:pt x="336" y="732"/>
                  <a:pt x="337" y="732"/>
                </a:cubicBezTo>
                <a:cubicBezTo>
                  <a:pt x="347" y="733"/>
                  <a:pt x="357" y="733"/>
                  <a:pt x="367" y="733"/>
                </a:cubicBezTo>
                <a:cubicBezTo>
                  <a:pt x="377" y="733"/>
                  <a:pt x="387" y="733"/>
                  <a:pt x="396" y="732"/>
                </a:cubicBezTo>
                <a:cubicBezTo>
                  <a:pt x="398" y="732"/>
                  <a:pt x="399" y="732"/>
                  <a:pt x="400" y="732"/>
                </a:cubicBezTo>
                <a:cubicBezTo>
                  <a:pt x="410" y="731"/>
                  <a:pt x="419" y="730"/>
                  <a:pt x="429" y="728"/>
                </a:cubicBezTo>
                <a:cubicBezTo>
                  <a:pt x="430" y="728"/>
                  <a:pt x="431" y="728"/>
                  <a:pt x="432" y="727"/>
                </a:cubicBezTo>
                <a:cubicBezTo>
                  <a:pt x="462" y="722"/>
                  <a:pt x="491" y="713"/>
                  <a:pt x="519" y="700"/>
                </a:cubicBezTo>
                <a:cubicBezTo>
                  <a:pt x="520" y="700"/>
                  <a:pt x="521" y="699"/>
                  <a:pt x="522" y="699"/>
                </a:cubicBezTo>
                <a:cubicBezTo>
                  <a:pt x="530" y="695"/>
                  <a:pt x="538" y="691"/>
                  <a:pt x="546" y="686"/>
                </a:cubicBezTo>
                <a:cubicBezTo>
                  <a:pt x="548" y="685"/>
                  <a:pt x="550" y="684"/>
                  <a:pt x="552" y="683"/>
                </a:cubicBezTo>
                <a:cubicBezTo>
                  <a:pt x="559" y="679"/>
                  <a:pt x="566" y="674"/>
                  <a:pt x="573" y="669"/>
                </a:cubicBezTo>
                <a:cubicBezTo>
                  <a:pt x="576" y="668"/>
                  <a:pt x="578" y="666"/>
                  <a:pt x="580" y="664"/>
                </a:cubicBezTo>
                <a:cubicBezTo>
                  <a:pt x="586" y="660"/>
                  <a:pt x="592" y="656"/>
                  <a:pt x="598" y="651"/>
                </a:cubicBezTo>
                <a:cubicBezTo>
                  <a:pt x="599" y="650"/>
                  <a:pt x="600" y="649"/>
                  <a:pt x="601" y="648"/>
                </a:cubicBezTo>
                <a:lnTo>
                  <a:pt x="614" y="638"/>
                </a:lnTo>
                <a:lnTo>
                  <a:pt x="613" y="638"/>
                </a:lnTo>
                <a:cubicBezTo>
                  <a:pt x="687" y="571"/>
                  <a:pt x="733" y="474"/>
                  <a:pt x="733" y="367"/>
                </a:cubicBezTo>
                <a:close/>
                <a:moveTo>
                  <a:pt x="27" y="367"/>
                </a:moveTo>
                <a:cubicBezTo>
                  <a:pt x="27" y="179"/>
                  <a:pt x="179" y="27"/>
                  <a:pt x="367" y="27"/>
                </a:cubicBezTo>
                <a:cubicBezTo>
                  <a:pt x="554" y="27"/>
                  <a:pt x="707" y="179"/>
                  <a:pt x="707" y="367"/>
                </a:cubicBezTo>
                <a:cubicBezTo>
                  <a:pt x="707" y="468"/>
                  <a:pt x="662" y="559"/>
                  <a:pt x="592" y="621"/>
                </a:cubicBezTo>
                <a:cubicBezTo>
                  <a:pt x="588" y="618"/>
                  <a:pt x="584" y="616"/>
                  <a:pt x="580" y="614"/>
                </a:cubicBezTo>
                <a:lnTo>
                  <a:pt x="467" y="557"/>
                </a:lnTo>
                <a:cubicBezTo>
                  <a:pt x="457" y="552"/>
                  <a:pt x="451" y="542"/>
                  <a:pt x="451" y="531"/>
                </a:cubicBezTo>
                <a:lnTo>
                  <a:pt x="451" y="491"/>
                </a:lnTo>
                <a:cubicBezTo>
                  <a:pt x="454" y="488"/>
                  <a:pt x="456" y="484"/>
                  <a:pt x="459" y="480"/>
                </a:cubicBezTo>
                <a:cubicBezTo>
                  <a:pt x="474" y="460"/>
                  <a:pt x="485" y="437"/>
                  <a:pt x="494" y="412"/>
                </a:cubicBezTo>
                <a:cubicBezTo>
                  <a:pt x="511" y="404"/>
                  <a:pt x="522" y="387"/>
                  <a:pt x="522" y="368"/>
                </a:cubicBezTo>
                <a:lnTo>
                  <a:pt x="522" y="321"/>
                </a:lnTo>
                <a:cubicBezTo>
                  <a:pt x="522" y="309"/>
                  <a:pt x="518" y="298"/>
                  <a:pt x="510" y="289"/>
                </a:cubicBezTo>
                <a:lnTo>
                  <a:pt x="510" y="227"/>
                </a:lnTo>
                <a:cubicBezTo>
                  <a:pt x="511" y="220"/>
                  <a:pt x="513" y="181"/>
                  <a:pt x="485" y="149"/>
                </a:cubicBezTo>
                <a:cubicBezTo>
                  <a:pt x="460" y="121"/>
                  <a:pt x="421" y="107"/>
                  <a:pt x="367" y="107"/>
                </a:cubicBezTo>
                <a:cubicBezTo>
                  <a:pt x="313" y="107"/>
                  <a:pt x="273" y="121"/>
                  <a:pt x="248" y="149"/>
                </a:cubicBezTo>
                <a:cubicBezTo>
                  <a:pt x="220" y="181"/>
                  <a:pt x="223" y="220"/>
                  <a:pt x="223" y="227"/>
                </a:cubicBezTo>
                <a:lnTo>
                  <a:pt x="223" y="289"/>
                </a:lnTo>
                <a:cubicBezTo>
                  <a:pt x="216" y="298"/>
                  <a:pt x="212" y="309"/>
                  <a:pt x="212" y="321"/>
                </a:cubicBezTo>
                <a:lnTo>
                  <a:pt x="212" y="368"/>
                </a:lnTo>
                <a:cubicBezTo>
                  <a:pt x="212" y="383"/>
                  <a:pt x="218" y="397"/>
                  <a:pt x="229" y="406"/>
                </a:cubicBezTo>
                <a:cubicBezTo>
                  <a:pt x="240" y="448"/>
                  <a:pt x="262" y="480"/>
                  <a:pt x="271" y="491"/>
                </a:cubicBezTo>
                <a:lnTo>
                  <a:pt x="271" y="530"/>
                </a:lnTo>
                <a:cubicBezTo>
                  <a:pt x="271" y="540"/>
                  <a:pt x="265" y="550"/>
                  <a:pt x="255" y="556"/>
                </a:cubicBezTo>
                <a:lnTo>
                  <a:pt x="150" y="613"/>
                </a:lnTo>
                <a:cubicBezTo>
                  <a:pt x="146" y="615"/>
                  <a:pt x="143" y="617"/>
                  <a:pt x="140" y="620"/>
                </a:cubicBezTo>
                <a:cubicBezTo>
                  <a:pt x="70" y="557"/>
                  <a:pt x="27" y="467"/>
                  <a:pt x="27" y="367"/>
                </a:cubicBezTo>
                <a:close/>
                <a:moveTo>
                  <a:pt x="566" y="642"/>
                </a:moveTo>
                <a:cubicBezTo>
                  <a:pt x="561" y="645"/>
                  <a:pt x="557" y="648"/>
                  <a:pt x="552" y="652"/>
                </a:cubicBezTo>
                <a:cubicBezTo>
                  <a:pt x="550" y="653"/>
                  <a:pt x="547" y="654"/>
                  <a:pt x="545" y="656"/>
                </a:cubicBezTo>
                <a:cubicBezTo>
                  <a:pt x="539" y="660"/>
                  <a:pt x="533" y="663"/>
                  <a:pt x="526" y="667"/>
                </a:cubicBezTo>
                <a:cubicBezTo>
                  <a:pt x="525" y="668"/>
                  <a:pt x="523" y="668"/>
                  <a:pt x="522" y="669"/>
                </a:cubicBezTo>
                <a:cubicBezTo>
                  <a:pt x="507" y="677"/>
                  <a:pt x="491" y="683"/>
                  <a:pt x="475" y="689"/>
                </a:cubicBezTo>
                <a:cubicBezTo>
                  <a:pt x="475" y="689"/>
                  <a:pt x="474" y="689"/>
                  <a:pt x="473" y="689"/>
                </a:cubicBezTo>
                <a:cubicBezTo>
                  <a:pt x="465" y="692"/>
                  <a:pt x="457" y="695"/>
                  <a:pt x="448" y="697"/>
                </a:cubicBezTo>
                <a:cubicBezTo>
                  <a:pt x="448" y="697"/>
                  <a:pt x="448" y="697"/>
                  <a:pt x="448" y="697"/>
                </a:cubicBezTo>
                <a:cubicBezTo>
                  <a:pt x="439" y="699"/>
                  <a:pt x="431" y="701"/>
                  <a:pt x="422" y="702"/>
                </a:cubicBezTo>
                <a:cubicBezTo>
                  <a:pt x="422" y="702"/>
                  <a:pt x="421" y="702"/>
                  <a:pt x="421" y="702"/>
                </a:cubicBezTo>
                <a:cubicBezTo>
                  <a:pt x="413" y="704"/>
                  <a:pt x="404" y="705"/>
                  <a:pt x="396" y="705"/>
                </a:cubicBezTo>
                <a:cubicBezTo>
                  <a:pt x="395" y="705"/>
                  <a:pt x="393" y="706"/>
                  <a:pt x="392" y="706"/>
                </a:cubicBezTo>
                <a:cubicBezTo>
                  <a:pt x="383" y="706"/>
                  <a:pt x="375" y="707"/>
                  <a:pt x="367" y="707"/>
                </a:cubicBezTo>
                <a:cubicBezTo>
                  <a:pt x="358" y="707"/>
                  <a:pt x="350" y="706"/>
                  <a:pt x="341" y="706"/>
                </a:cubicBezTo>
                <a:cubicBezTo>
                  <a:pt x="340" y="706"/>
                  <a:pt x="338" y="705"/>
                  <a:pt x="337" y="705"/>
                </a:cubicBezTo>
                <a:cubicBezTo>
                  <a:pt x="329" y="705"/>
                  <a:pt x="320" y="704"/>
                  <a:pt x="312" y="702"/>
                </a:cubicBezTo>
                <a:lnTo>
                  <a:pt x="311" y="702"/>
                </a:lnTo>
                <a:cubicBezTo>
                  <a:pt x="293" y="699"/>
                  <a:pt x="276" y="695"/>
                  <a:pt x="259" y="689"/>
                </a:cubicBezTo>
                <a:cubicBezTo>
                  <a:pt x="258" y="689"/>
                  <a:pt x="258" y="689"/>
                  <a:pt x="257" y="689"/>
                </a:cubicBezTo>
                <a:cubicBezTo>
                  <a:pt x="249" y="686"/>
                  <a:pt x="241" y="682"/>
                  <a:pt x="232" y="679"/>
                </a:cubicBezTo>
                <a:cubicBezTo>
                  <a:pt x="232" y="679"/>
                  <a:pt x="232" y="679"/>
                  <a:pt x="232" y="679"/>
                </a:cubicBezTo>
                <a:cubicBezTo>
                  <a:pt x="225" y="676"/>
                  <a:pt x="217" y="672"/>
                  <a:pt x="210" y="668"/>
                </a:cubicBezTo>
                <a:cubicBezTo>
                  <a:pt x="209" y="668"/>
                  <a:pt x="208" y="667"/>
                  <a:pt x="207" y="667"/>
                </a:cubicBezTo>
                <a:cubicBezTo>
                  <a:pt x="200" y="663"/>
                  <a:pt x="193" y="659"/>
                  <a:pt x="187" y="655"/>
                </a:cubicBezTo>
                <a:cubicBezTo>
                  <a:pt x="185" y="654"/>
                  <a:pt x="183" y="652"/>
                  <a:pt x="181" y="651"/>
                </a:cubicBezTo>
                <a:cubicBezTo>
                  <a:pt x="175" y="647"/>
                  <a:pt x="169" y="643"/>
                  <a:pt x="163" y="639"/>
                </a:cubicBezTo>
                <a:cubicBezTo>
                  <a:pt x="162" y="638"/>
                  <a:pt x="162" y="638"/>
                  <a:pt x="161" y="637"/>
                </a:cubicBezTo>
                <a:lnTo>
                  <a:pt x="162" y="637"/>
                </a:lnTo>
                <a:lnTo>
                  <a:pt x="268" y="579"/>
                </a:lnTo>
                <a:cubicBezTo>
                  <a:pt x="286" y="569"/>
                  <a:pt x="297" y="550"/>
                  <a:pt x="297" y="530"/>
                </a:cubicBezTo>
                <a:lnTo>
                  <a:pt x="297" y="482"/>
                </a:lnTo>
                <a:lnTo>
                  <a:pt x="294" y="478"/>
                </a:lnTo>
                <a:cubicBezTo>
                  <a:pt x="294" y="477"/>
                  <a:pt x="265" y="442"/>
                  <a:pt x="254" y="395"/>
                </a:cubicBezTo>
                <a:lnTo>
                  <a:pt x="253" y="390"/>
                </a:lnTo>
                <a:lnTo>
                  <a:pt x="248" y="387"/>
                </a:lnTo>
                <a:cubicBezTo>
                  <a:pt x="242" y="383"/>
                  <a:pt x="238" y="376"/>
                  <a:pt x="238" y="368"/>
                </a:cubicBezTo>
                <a:lnTo>
                  <a:pt x="238" y="321"/>
                </a:lnTo>
                <a:cubicBezTo>
                  <a:pt x="238" y="315"/>
                  <a:pt x="241" y="309"/>
                  <a:pt x="246" y="305"/>
                </a:cubicBezTo>
                <a:lnTo>
                  <a:pt x="250" y="301"/>
                </a:lnTo>
                <a:lnTo>
                  <a:pt x="250" y="226"/>
                </a:lnTo>
                <a:lnTo>
                  <a:pt x="250" y="225"/>
                </a:lnTo>
                <a:cubicBezTo>
                  <a:pt x="250" y="224"/>
                  <a:pt x="246" y="192"/>
                  <a:pt x="268" y="166"/>
                </a:cubicBezTo>
                <a:cubicBezTo>
                  <a:pt x="288" y="144"/>
                  <a:pt x="321" y="133"/>
                  <a:pt x="367" y="133"/>
                </a:cubicBezTo>
                <a:cubicBezTo>
                  <a:pt x="412" y="133"/>
                  <a:pt x="445" y="144"/>
                  <a:pt x="465" y="166"/>
                </a:cubicBezTo>
                <a:cubicBezTo>
                  <a:pt x="487" y="192"/>
                  <a:pt x="483" y="224"/>
                  <a:pt x="483" y="225"/>
                </a:cubicBezTo>
                <a:lnTo>
                  <a:pt x="483" y="301"/>
                </a:lnTo>
                <a:lnTo>
                  <a:pt x="488" y="305"/>
                </a:lnTo>
                <a:cubicBezTo>
                  <a:pt x="493" y="309"/>
                  <a:pt x="495" y="315"/>
                  <a:pt x="495" y="321"/>
                </a:cubicBezTo>
                <a:lnTo>
                  <a:pt x="495" y="368"/>
                </a:lnTo>
                <a:cubicBezTo>
                  <a:pt x="495" y="378"/>
                  <a:pt x="489" y="386"/>
                  <a:pt x="479" y="389"/>
                </a:cubicBezTo>
                <a:lnTo>
                  <a:pt x="473" y="391"/>
                </a:lnTo>
                <a:lnTo>
                  <a:pt x="471" y="398"/>
                </a:lnTo>
                <a:cubicBezTo>
                  <a:pt x="463" y="422"/>
                  <a:pt x="452" y="445"/>
                  <a:pt x="437" y="465"/>
                </a:cubicBezTo>
                <a:cubicBezTo>
                  <a:pt x="434" y="470"/>
                  <a:pt x="430" y="474"/>
                  <a:pt x="428" y="478"/>
                </a:cubicBezTo>
                <a:lnTo>
                  <a:pt x="424" y="481"/>
                </a:lnTo>
                <a:lnTo>
                  <a:pt x="424" y="531"/>
                </a:lnTo>
                <a:cubicBezTo>
                  <a:pt x="424" y="552"/>
                  <a:pt x="436" y="571"/>
                  <a:pt x="455" y="581"/>
                </a:cubicBezTo>
                <a:lnTo>
                  <a:pt x="568" y="638"/>
                </a:lnTo>
                <a:cubicBezTo>
                  <a:pt x="569" y="638"/>
                  <a:pt x="570" y="638"/>
                  <a:pt x="570" y="639"/>
                </a:cubicBezTo>
                <a:cubicBezTo>
                  <a:pt x="569" y="640"/>
                  <a:pt x="568" y="641"/>
                  <a:pt x="566" y="642"/>
                </a:cubicBezTo>
                <a:close/>
              </a:path>
            </a:pathLst>
          </a:custGeom>
          <a:gradFill>
            <a:gsLst>
              <a:gs pos="0">
                <a:srgbClr val="FF6C42"/>
              </a:gs>
              <a:gs pos="69000">
                <a:srgbClr val="FF3255"/>
              </a:gs>
              <a:gs pos="31000">
                <a:srgbClr val="FF524D"/>
              </a:gs>
            </a:gsLst>
            <a:lin ang="9600000" scaled="0"/>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a:ea typeface="方正黑体简体" panose="03000509000000000000" pitchFamily="65" charset="-122"/>
              <a:cs typeface="+mn-cs"/>
            </a:endParaRPr>
          </a:p>
        </p:txBody>
      </p:sp>
      <p:sp>
        <p:nvSpPr>
          <p:cNvPr id="24" name="文本框 23">
            <a:extLst>
              <a:ext uri="{FF2B5EF4-FFF2-40B4-BE49-F238E27FC236}">
                <a16:creationId xmlns:a16="http://schemas.microsoft.com/office/drawing/2014/main" id="{3D186297-F56F-4A6D-B536-D099C273CFA1}"/>
              </a:ext>
            </a:extLst>
          </p:cNvPr>
          <p:cNvSpPr txBox="1"/>
          <p:nvPr/>
        </p:nvSpPr>
        <p:spPr>
          <a:xfrm>
            <a:off x="8444459" y="1459702"/>
            <a:ext cx="2211278" cy="891270"/>
          </a:xfrm>
          <a:prstGeom prst="rect">
            <a:avLst/>
          </a:prstGeom>
          <a:noFill/>
        </p:spPr>
        <p:txBody>
          <a:bodyPr wrap="square" rtlCol="0">
            <a:spAutoFit/>
          </a:bodyPr>
          <a:lstStyle/>
          <a:p>
            <a:pPr>
              <a:lnSpc>
                <a:spcPct val="150000"/>
              </a:lnSpc>
            </a:pPr>
            <a:r>
              <a:rPr lang="zh-CN" altLang="en-US" sz="12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25" name="矩形 24">
            <a:extLst>
              <a:ext uri="{FF2B5EF4-FFF2-40B4-BE49-F238E27FC236}">
                <a16:creationId xmlns:a16="http://schemas.microsoft.com/office/drawing/2014/main" id="{6493A10F-9783-46E6-8183-494A0F78F2BA}"/>
              </a:ext>
            </a:extLst>
          </p:cNvPr>
          <p:cNvSpPr/>
          <p:nvPr/>
        </p:nvSpPr>
        <p:spPr>
          <a:xfrm>
            <a:off x="8444459" y="1147917"/>
            <a:ext cx="1107996" cy="369332"/>
          </a:xfrm>
          <a:prstGeom prst="rect">
            <a:avLst/>
          </a:prstGeom>
        </p:spPr>
        <p:txBody>
          <a:bodyPr wrap="none">
            <a:spAutoFit/>
          </a:bodyPr>
          <a:lstStyle/>
          <a:p>
            <a:r>
              <a:rPr lang="zh-CN" altLang="en-US" dirty="0">
                <a:latin typeface="方正黑体简体" panose="02010601030101010101" pitchFamily="2" charset="-122"/>
                <a:ea typeface="方正黑体简体" panose="02010601030101010101" pitchFamily="2" charset="-122"/>
              </a:rPr>
              <a:t>文本内容</a:t>
            </a:r>
            <a:endParaRPr lang="zh-CN" altLang="en-US" dirty="0"/>
          </a:p>
        </p:txBody>
      </p:sp>
      <p:sp>
        <p:nvSpPr>
          <p:cNvPr id="26" name="文本框 25">
            <a:extLst>
              <a:ext uri="{FF2B5EF4-FFF2-40B4-BE49-F238E27FC236}">
                <a16:creationId xmlns:a16="http://schemas.microsoft.com/office/drawing/2014/main" id="{85E63BFE-7286-483F-BC7D-4F8630308B62}"/>
              </a:ext>
            </a:extLst>
          </p:cNvPr>
          <p:cNvSpPr txBox="1"/>
          <p:nvPr/>
        </p:nvSpPr>
        <p:spPr>
          <a:xfrm>
            <a:off x="8446816" y="3288622"/>
            <a:ext cx="2211278" cy="891270"/>
          </a:xfrm>
          <a:prstGeom prst="rect">
            <a:avLst/>
          </a:prstGeom>
          <a:noFill/>
        </p:spPr>
        <p:txBody>
          <a:bodyPr wrap="square" rtlCol="0">
            <a:spAutoFit/>
          </a:bodyPr>
          <a:lstStyle/>
          <a:p>
            <a:pPr>
              <a:lnSpc>
                <a:spcPct val="150000"/>
              </a:lnSpc>
            </a:pPr>
            <a:r>
              <a:rPr lang="zh-CN" altLang="en-US" sz="12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27" name="矩形 26">
            <a:extLst>
              <a:ext uri="{FF2B5EF4-FFF2-40B4-BE49-F238E27FC236}">
                <a16:creationId xmlns:a16="http://schemas.microsoft.com/office/drawing/2014/main" id="{2531982B-B1BB-4B6E-A8FE-55814CAB8BEC}"/>
              </a:ext>
            </a:extLst>
          </p:cNvPr>
          <p:cNvSpPr/>
          <p:nvPr/>
        </p:nvSpPr>
        <p:spPr>
          <a:xfrm>
            <a:off x="8446816" y="2976837"/>
            <a:ext cx="1107996" cy="369332"/>
          </a:xfrm>
          <a:prstGeom prst="rect">
            <a:avLst/>
          </a:prstGeom>
        </p:spPr>
        <p:txBody>
          <a:bodyPr wrap="none">
            <a:spAutoFit/>
          </a:bodyPr>
          <a:lstStyle/>
          <a:p>
            <a:r>
              <a:rPr lang="zh-CN" altLang="en-US" dirty="0">
                <a:latin typeface="方正黑体简体" panose="02010601030101010101" pitchFamily="2" charset="-122"/>
                <a:ea typeface="方正黑体简体" panose="02010601030101010101" pitchFamily="2" charset="-122"/>
              </a:rPr>
              <a:t>文本内容</a:t>
            </a:r>
            <a:endParaRPr lang="zh-CN" altLang="en-US" dirty="0"/>
          </a:p>
        </p:txBody>
      </p:sp>
      <p:sp>
        <p:nvSpPr>
          <p:cNvPr id="15" name="矩形 14">
            <a:extLst>
              <a:ext uri="{FF2B5EF4-FFF2-40B4-BE49-F238E27FC236}">
                <a16:creationId xmlns:a16="http://schemas.microsoft.com/office/drawing/2014/main" id="{90F63189-31F9-4219-90B9-BD8183D0FA40}"/>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down)">
                                      <p:cBhvr>
                                        <p:cTn id="10" dur="500"/>
                                        <p:tgtEl>
                                          <p:spTgt spid="16"/>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right)">
                                      <p:cBhvr>
                                        <p:cTn id="13" dur="500"/>
                                        <p:tgtEl>
                                          <p:spTgt spid="3"/>
                                        </p:tgtEl>
                                      </p:cBhvr>
                                    </p:animEffect>
                                  </p:childTnLst>
                                </p:cTn>
                              </p:par>
                              <p:par>
                                <p:cTn id="14" presetID="22" presetClass="entr" presetSubtype="4"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down)">
                                      <p:cBhvr>
                                        <p:cTn id="16" dur="500"/>
                                        <p:tgtEl>
                                          <p:spTgt spid="14"/>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down)">
                                      <p:cBhvr>
                                        <p:cTn id="19" dur="500"/>
                                        <p:tgtEl>
                                          <p:spTgt spid="17"/>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down)">
                                      <p:cBhvr>
                                        <p:cTn id="22" dur="500"/>
                                        <p:tgtEl>
                                          <p:spTgt spid="18"/>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wipe(down)">
                                      <p:cBhvr>
                                        <p:cTn id="25" dur="500"/>
                                        <p:tgtEl>
                                          <p:spTgt spid="24"/>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wipe(down)">
                                      <p:cBhvr>
                                        <p:cTn id="28" dur="500"/>
                                        <p:tgtEl>
                                          <p:spTgt spid="25"/>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down)">
                                      <p:cBhvr>
                                        <p:cTn id="31" dur="500"/>
                                        <p:tgtEl>
                                          <p:spTgt spid="26"/>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wipe(down)">
                                      <p:cBhvr>
                                        <p:cTn id="34" dur="500"/>
                                        <p:tgtEl>
                                          <p:spTgt spid="27"/>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down)">
                                      <p:cBhvr>
                                        <p:cTn id="3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Graphic spid="3" grpId="0">
        <p:bldAsOne/>
      </p:bldGraphic>
      <p:bldP spid="17" grpId="0" animBg="1"/>
      <p:bldP spid="18" grpId="0" animBg="1"/>
      <p:bldP spid="24" grpId="0"/>
      <p:bldP spid="25" grpId="0"/>
      <p:bldP spid="26" grpId="0"/>
      <p:bldP spid="27" grpId="0"/>
      <p:bldP spid="1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39"/>
          <p:cNvGrpSpPr/>
          <p:nvPr/>
        </p:nvGrpSpPr>
        <p:grpSpPr>
          <a:xfrm>
            <a:off x="5882003" y="1958366"/>
            <a:ext cx="656206" cy="656206"/>
            <a:chOff x="6369311" y="2040370"/>
            <a:chExt cx="755703" cy="755703"/>
          </a:xfrm>
        </p:grpSpPr>
        <p:sp>
          <p:nvSpPr>
            <p:cNvPr id="8" name="Oval 7"/>
            <p:cNvSpPr/>
            <p:nvPr/>
          </p:nvSpPr>
          <p:spPr>
            <a:xfrm>
              <a:off x="6369311" y="2040370"/>
              <a:ext cx="755703" cy="755703"/>
            </a:xfrm>
            <a:prstGeom prst="ellipse">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TextBox 11"/>
            <p:cNvSpPr txBox="1"/>
            <p:nvPr/>
          </p:nvSpPr>
          <p:spPr>
            <a:xfrm>
              <a:off x="6417456" y="2208372"/>
              <a:ext cx="659412" cy="399340"/>
            </a:xfrm>
            <a:prstGeom prst="rect">
              <a:avLst/>
            </a:prstGeom>
            <a:noFill/>
          </p:spPr>
          <p:txBody>
            <a:bodyPr wrap="none" rtlCol="0">
              <a:spAutoFit/>
            </a:bodyPr>
            <a:lstStyle/>
            <a:p>
              <a:pPr algn="just">
                <a:lnSpc>
                  <a:spcPct val="120000"/>
                </a:lnSpc>
              </a:pPr>
              <a:r>
                <a:rPr lang="en-US" sz="151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93%</a:t>
              </a:r>
              <a:endParaRPr lang="en-GB" sz="151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1" name="Group 40"/>
          <p:cNvGrpSpPr/>
          <p:nvPr/>
        </p:nvGrpSpPr>
        <p:grpSpPr>
          <a:xfrm>
            <a:off x="5882003" y="2785095"/>
            <a:ext cx="656206" cy="656206"/>
            <a:chOff x="6369311" y="2992454"/>
            <a:chExt cx="755703" cy="755703"/>
          </a:xfrm>
        </p:grpSpPr>
        <p:sp>
          <p:nvSpPr>
            <p:cNvPr id="9" name="Oval 8"/>
            <p:cNvSpPr/>
            <p:nvPr/>
          </p:nvSpPr>
          <p:spPr>
            <a:xfrm>
              <a:off x="6369311" y="2992454"/>
              <a:ext cx="755703" cy="755703"/>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TextBox 12"/>
            <p:cNvSpPr txBox="1"/>
            <p:nvPr/>
          </p:nvSpPr>
          <p:spPr>
            <a:xfrm>
              <a:off x="6417456" y="3160455"/>
              <a:ext cx="659412" cy="399340"/>
            </a:xfrm>
            <a:prstGeom prst="rect">
              <a:avLst/>
            </a:prstGeom>
            <a:noFill/>
          </p:spPr>
          <p:txBody>
            <a:bodyPr wrap="none" rtlCol="0">
              <a:spAutoFit/>
            </a:bodyPr>
            <a:lstStyle/>
            <a:p>
              <a:pPr algn="just">
                <a:lnSpc>
                  <a:spcPct val="120000"/>
                </a:lnSpc>
              </a:pPr>
              <a:r>
                <a:rPr lang="en-US" sz="1517"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82%</a:t>
              </a:r>
              <a:endParaRPr lang="en-GB" sz="1517"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2" name="Group 41"/>
          <p:cNvGrpSpPr/>
          <p:nvPr/>
        </p:nvGrpSpPr>
        <p:grpSpPr>
          <a:xfrm>
            <a:off x="5882003" y="3611825"/>
            <a:ext cx="656206" cy="656206"/>
            <a:chOff x="6369310" y="3944537"/>
            <a:chExt cx="755703" cy="755703"/>
          </a:xfrm>
        </p:grpSpPr>
        <p:sp>
          <p:nvSpPr>
            <p:cNvPr id="11" name="Oval 10"/>
            <p:cNvSpPr/>
            <p:nvPr/>
          </p:nvSpPr>
          <p:spPr>
            <a:xfrm>
              <a:off x="6369310" y="3944537"/>
              <a:ext cx="755703" cy="755703"/>
            </a:xfrm>
            <a:prstGeom prst="ellipse">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TextBox 13"/>
            <p:cNvSpPr txBox="1"/>
            <p:nvPr/>
          </p:nvSpPr>
          <p:spPr>
            <a:xfrm>
              <a:off x="6417455" y="4114593"/>
              <a:ext cx="659412" cy="399340"/>
            </a:xfrm>
            <a:prstGeom prst="rect">
              <a:avLst/>
            </a:prstGeom>
            <a:noFill/>
          </p:spPr>
          <p:txBody>
            <a:bodyPr wrap="none" rtlCol="0">
              <a:spAutoFit/>
            </a:bodyPr>
            <a:lstStyle/>
            <a:p>
              <a:pPr algn="just">
                <a:lnSpc>
                  <a:spcPct val="120000"/>
                </a:lnSpc>
              </a:pPr>
              <a:r>
                <a:rPr lang="en-US" sz="1517"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70%</a:t>
              </a:r>
              <a:endParaRPr lang="en-GB" sz="1517"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3" name="Group 42"/>
          <p:cNvGrpSpPr/>
          <p:nvPr/>
        </p:nvGrpSpPr>
        <p:grpSpPr>
          <a:xfrm>
            <a:off x="5882003" y="4442119"/>
            <a:ext cx="656206" cy="656206"/>
            <a:chOff x="6369311" y="4900725"/>
            <a:chExt cx="755703" cy="755703"/>
          </a:xfrm>
        </p:grpSpPr>
        <p:sp>
          <p:nvSpPr>
            <p:cNvPr id="10" name="Oval 9"/>
            <p:cNvSpPr/>
            <p:nvPr/>
          </p:nvSpPr>
          <p:spPr>
            <a:xfrm>
              <a:off x="6369311" y="4900725"/>
              <a:ext cx="755703" cy="755703"/>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517"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Box 14"/>
            <p:cNvSpPr txBox="1"/>
            <p:nvPr/>
          </p:nvSpPr>
          <p:spPr>
            <a:xfrm>
              <a:off x="6417456" y="5068727"/>
              <a:ext cx="659412" cy="399340"/>
            </a:xfrm>
            <a:prstGeom prst="rect">
              <a:avLst/>
            </a:prstGeom>
            <a:noFill/>
          </p:spPr>
          <p:txBody>
            <a:bodyPr wrap="none" rtlCol="0">
              <a:spAutoFit/>
            </a:bodyPr>
            <a:lstStyle/>
            <a:p>
              <a:pPr algn="just">
                <a:lnSpc>
                  <a:spcPct val="120000"/>
                </a:lnSpc>
              </a:pPr>
              <a:r>
                <a:rPr lang="en-US" sz="151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68%</a:t>
              </a:r>
              <a:endParaRPr lang="en-GB" sz="1517"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7" name="Group 36"/>
          <p:cNvGrpSpPr/>
          <p:nvPr/>
        </p:nvGrpSpPr>
        <p:grpSpPr>
          <a:xfrm>
            <a:off x="6730482" y="2792821"/>
            <a:ext cx="2887295" cy="3348875"/>
            <a:chOff x="7346437" y="3001349"/>
            <a:chExt cx="3325083" cy="3856651"/>
          </a:xfrm>
        </p:grpSpPr>
        <p:sp>
          <p:nvSpPr>
            <p:cNvPr id="6" name="Freeform 5"/>
            <p:cNvSpPr/>
            <p:nvPr/>
          </p:nvSpPr>
          <p:spPr>
            <a:xfrm rot="16200000">
              <a:off x="7080653" y="3267133"/>
              <a:ext cx="3856651" cy="3325083"/>
            </a:xfrm>
            <a:custGeom>
              <a:avLst/>
              <a:gdLst>
                <a:gd name="connsiteX0" fmla="*/ 4242316 w 4242316"/>
                <a:gd name="connsiteY0" fmla="*/ 562708 h 3657591"/>
                <a:gd name="connsiteX1" fmla="*/ 4117817 w 4242316"/>
                <a:gd name="connsiteY1" fmla="*/ 562708 h 3657591"/>
                <a:gd name="connsiteX2" fmla="*/ 4117817 w 4242316"/>
                <a:gd name="connsiteY2" fmla="*/ 3094883 h 3657591"/>
                <a:gd name="connsiteX3" fmla="*/ 3555109 w 4242316"/>
                <a:gd name="connsiteY3" fmla="*/ 3657591 h 3657591"/>
                <a:gd name="connsiteX4" fmla="*/ 0 w 4242316"/>
                <a:gd name="connsiteY4" fmla="*/ 3657591 h 3657591"/>
                <a:gd name="connsiteX5" fmla="*/ 0 w 4242316"/>
                <a:gd name="connsiteY5" fmla="*/ 3094883 h 3657591"/>
                <a:gd name="connsiteX6" fmla="*/ 3555109 w 4242316"/>
                <a:gd name="connsiteY6" fmla="*/ 3094883 h 3657591"/>
                <a:gd name="connsiteX7" fmla="*/ 3555109 w 4242316"/>
                <a:gd name="connsiteY7" fmla="*/ 562708 h 3657591"/>
                <a:gd name="connsiteX8" fmla="*/ 3430609 w 4242316"/>
                <a:gd name="connsiteY8" fmla="*/ 562708 h 3657591"/>
                <a:gd name="connsiteX9" fmla="*/ 3836463 w 4242316"/>
                <a:gd name="connsiteY9" fmla="*/ 0 h 3657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42316" h="3657591">
                  <a:moveTo>
                    <a:pt x="4242316" y="562708"/>
                  </a:moveTo>
                  <a:lnTo>
                    <a:pt x="4117817" y="562708"/>
                  </a:lnTo>
                  <a:lnTo>
                    <a:pt x="4117817" y="3094883"/>
                  </a:lnTo>
                  <a:lnTo>
                    <a:pt x="3555109" y="3657591"/>
                  </a:lnTo>
                  <a:lnTo>
                    <a:pt x="0" y="3657591"/>
                  </a:lnTo>
                  <a:lnTo>
                    <a:pt x="0" y="3094883"/>
                  </a:lnTo>
                  <a:lnTo>
                    <a:pt x="3555109" y="3094883"/>
                  </a:lnTo>
                  <a:lnTo>
                    <a:pt x="3555109" y="562708"/>
                  </a:lnTo>
                  <a:lnTo>
                    <a:pt x="3430609" y="562708"/>
                  </a:lnTo>
                  <a:lnTo>
                    <a:pt x="3836463"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15"/>
            <p:cNvSpPr>
              <a:spLocks noEditPoints="1"/>
            </p:cNvSpPr>
            <p:nvPr/>
          </p:nvSpPr>
          <p:spPr bwMode="auto">
            <a:xfrm>
              <a:off x="8114763" y="3219375"/>
              <a:ext cx="352166" cy="301858"/>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bg1"/>
            </a:solidFill>
            <a:ln>
              <a:noFill/>
            </a:ln>
            <a:extLst/>
          </p:spPr>
          <p:txBody>
            <a:bodyPr vert="horz" wrap="square" lIns="79401" tIns="39701" rIns="79401" bIns="3970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3">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Group 37"/>
          <p:cNvGrpSpPr/>
          <p:nvPr/>
        </p:nvGrpSpPr>
        <p:grpSpPr>
          <a:xfrm>
            <a:off x="6730478" y="3623427"/>
            <a:ext cx="2276524" cy="2518266"/>
            <a:chOff x="7346434" y="3957897"/>
            <a:chExt cx="2621703" cy="2900101"/>
          </a:xfrm>
        </p:grpSpPr>
        <p:sp>
          <p:nvSpPr>
            <p:cNvPr id="5" name="Freeform 4"/>
            <p:cNvSpPr/>
            <p:nvPr/>
          </p:nvSpPr>
          <p:spPr>
            <a:xfrm rot="16200000">
              <a:off x="7207235" y="4097096"/>
              <a:ext cx="2900101" cy="2621703"/>
            </a:xfrm>
            <a:custGeom>
              <a:avLst/>
              <a:gdLst>
                <a:gd name="connsiteX0" fmla="*/ 2496508 w 3190111"/>
                <a:gd name="connsiteY0" fmla="*/ 2321164 h 2883873"/>
                <a:gd name="connsiteX1" fmla="*/ 2496508 w 3190111"/>
                <a:gd name="connsiteY1" fmla="*/ 2883872 h 2883873"/>
                <a:gd name="connsiteX2" fmla="*/ 0 w 3190111"/>
                <a:gd name="connsiteY2" fmla="*/ 2883872 h 2883873"/>
                <a:gd name="connsiteX3" fmla="*/ 0 w 3190111"/>
                <a:gd name="connsiteY3" fmla="*/ 2321164 h 2883873"/>
                <a:gd name="connsiteX4" fmla="*/ 3190111 w 3190111"/>
                <a:gd name="connsiteY4" fmla="*/ 562708 h 2883873"/>
                <a:gd name="connsiteX5" fmla="*/ 3062414 w 3190111"/>
                <a:gd name="connsiteY5" fmla="*/ 562708 h 2883873"/>
                <a:gd name="connsiteX6" fmla="*/ 3062414 w 3190111"/>
                <a:gd name="connsiteY6" fmla="*/ 2321165 h 2883873"/>
                <a:gd name="connsiteX7" fmla="*/ 3065612 w 3190111"/>
                <a:gd name="connsiteY7" fmla="*/ 2321165 h 2883873"/>
                <a:gd name="connsiteX8" fmla="*/ 2499706 w 3190111"/>
                <a:gd name="connsiteY8" fmla="*/ 2883873 h 2883873"/>
                <a:gd name="connsiteX9" fmla="*/ 2499706 w 3190111"/>
                <a:gd name="connsiteY9" fmla="*/ 2321165 h 2883873"/>
                <a:gd name="connsiteX10" fmla="*/ 2499706 w 3190111"/>
                <a:gd name="connsiteY10" fmla="*/ 562708 h 2883873"/>
                <a:gd name="connsiteX11" fmla="*/ 2378404 w 3190111"/>
                <a:gd name="connsiteY11" fmla="*/ 562708 h 2883873"/>
                <a:gd name="connsiteX12" fmla="*/ 2784258 w 3190111"/>
                <a:gd name="connsiteY12" fmla="*/ 0 h 2883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90111" h="2883873">
                  <a:moveTo>
                    <a:pt x="2496508" y="2321164"/>
                  </a:moveTo>
                  <a:lnTo>
                    <a:pt x="2496508" y="2883872"/>
                  </a:lnTo>
                  <a:lnTo>
                    <a:pt x="0" y="2883872"/>
                  </a:lnTo>
                  <a:lnTo>
                    <a:pt x="0" y="2321164"/>
                  </a:lnTo>
                  <a:close/>
                  <a:moveTo>
                    <a:pt x="3190111" y="562708"/>
                  </a:moveTo>
                  <a:lnTo>
                    <a:pt x="3062414" y="562708"/>
                  </a:lnTo>
                  <a:lnTo>
                    <a:pt x="3062414" y="2321165"/>
                  </a:lnTo>
                  <a:lnTo>
                    <a:pt x="3065612" y="2321165"/>
                  </a:lnTo>
                  <a:lnTo>
                    <a:pt x="2499706" y="2883873"/>
                  </a:lnTo>
                  <a:lnTo>
                    <a:pt x="2499706" y="2321165"/>
                  </a:lnTo>
                  <a:lnTo>
                    <a:pt x="2499706" y="562708"/>
                  </a:lnTo>
                  <a:lnTo>
                    <a:pt x="2378404" y="562708"/>
                  </a:lnTo>
                  <a:lnTo>
                    <a:pt x="2784258" y="0"/>
                  </a:lnTo>
                  <a:close/>
                </a:path>
              </a:pathLst>
            </a:cu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16"/>
            <p:cNvSpPr>
              <a:spLocks noEditPoints="1"/>
            </p:cNvSpPr>
            <p:nvPr/>
          </p:nvSpPr>
          <p:spPr bwMode="auto">
            <a:xfrm>
              <a:off x="8101752" y="4176428"/>
              <a:ext cx="378190" cy="338289"/>
            </a:xfrm>
            <a:custGeom>
              <a:avLst/>
              <a:gdLst>
                <a:gd name="T0" fmla="*/ 36 w 101"/>
                <a:gd name="T1" fmla="*/ 77 h 90"/>
                <a:gd name="T2" fmla="*/ 39 w 101"/>
                <a:gd name="T3" fmla="*/ 80 h 90"/>
                <a:gd name="T4" fmla="*/ 42 w 101"/>
                <a:gd name="T5" fmla="*/ 80 h 90"/>
                <a:gd name="T6" fmla="*/ 44 w 101"/>
                <a:gd name="T7" fmla="*/ 79 h 90"/>
                <a:gd name="T8" fmla="*/ 46 w 101"/>
                <a:gd name="T9" fmla="*/ 75 h 90"/>
                <a:gd name="T10" fmla="*/ 46 w 101"/>
                <a:gd name="T11" fmla="*/ 75 h 90"/>
                <a:gd name="T12" fmla="*/ 46 w 101"/>
                <a:gd name="T13" fmla="*/ 47 h 90"/>
                <a:gd name="T14" fmla="*/ 30 w 101"/>
                <a:gd name="T15" fmla="*/ 52 h 90"/>
                <a:gd name="T16" fmla="*/ 0 w 101"/>
                <a:gd name="T17" fmla="*/ 52 h 90"/>
                <a:gd name="T18" fmla="*/ 44 w 101"/>
                <a:gd name="T19" fmla="*/ 6 h 90"/>
                <a:gd name="T20" fmla="*/ 46 w 101"/>
                <a:gd name="T21" fmla="*/ 0 h 90"/>
                <a:gd name="T22" fmla="*/ 55 w 101"/>
                <a:gd name="T23" fmla="*/ 0 h 90"/>
                <a:gd name="T24" fmla="*/ 57 w 101"/>
                <a:gd name="T25" fmla="*/ 6 h 90"/>
                <a:gd name="T26" fmla="*/ 101 w 101"/>
                <a:gd name="T27" fmla="*/ 52 h 90"/>
                <a:gd name="T28" fmla="*/ 72 w 101"/>
                <a:gd name="T29" fmla="*/ 52 h 90"/>
                <a:gd name="T30" fmla="*/ 56 w 101"/>
                <a:gd name="T31" fmla="*/ 47 h 90"/>
                <a:gd name="T32" fmla="*/ 56 w 101"/>
                <a:gd name="T33" fmla="*/ 75 h 90"/>
                <a:gd name="T34" fmla="*/ 56 w 101"/>
                <a:gd name="T35" fmla="*/ 75 h 90"/>
                <a:gd name="T36" fmla="*/ 50 w 101"/>
                <a:gd name="T37" fmla="*/ 88 h 90"/>
                <a:gd name="T38" fmla="*/ 43 w 101"/>
                <a:gd name="T39" fmla="*/ 90 h 90"/>
                <a:gd name="T40" fmla="*/ 36 w 101"/>
                <a:gd name="T41" fmla="*/ 89 h 90"/>
                <a:gd name="T42" fmla="*/ 26 w 101"/>
                <a:gd name="T43" fmla="*/ 79 h 90"/>
                <a:gd name="T44" fmla="*/ 36 w 101"/>
                <a:gd name="T45" fmla="*/ 77 h 90"/>
                <a:gd name="T46" fmla="*/ 72 w 101"/>
                <a:gd name="T47" fmla="*/ 43 h 90"/>
                <a:gd name="T48" fmla="*/ 80 w 101"/>
                <a:gd name="T49" fmla="*/ 41 h 90"/>
                <a:gd name="T50" fmla="*/ 57 w 101"/>
                <a:gd name="T51" fmla="*/ 13 h 90"/>
                <a:gd name="T52" fmla="*/ 72 w 101"/>
                <a:gd name="T53" fmla="*/ 43 h 90"/>
                <a:gd name="T54" fmla="*/ 10 w 101"/>
                <a:gd name="T55" fmla="*/ 40 h 90"/>
                <a:gd name="T56" fmla="*/ 20 w 101"/>
                <a:gd name="T57" fmla="*/ 39 h 90"/>
                <a:gd name="T58" fmla="*/ 33 w 101"/>
                <a:gd name="T59" fmla="*/ 16 h 90"/>
                <a:gd name="T60" fmla="*/ 10 w 101"/>
                <a:gd name="T61" fmla="*/ 4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1" h="90">
                  <a:moveTo>
                    <a:pt x="36" y="77"/>
                  </a:moveTo>
                  <a:cubicBezTo>
                    <a:pt x="36" y="78"/>
                    <a:pt x="37" y="79"/>
                    <a:pt x="39" y="80"/>
                  </a:cubicBezTo>
                  <a:cubicBezTo>
                    <a:pt x="40" y="80"/>
                    <a:pt x="41" y="80"/>
                    <a:pt x="42" y="80"/>
                  </a:cubicBezTo>
                  <a:cubicBezTo>
                    <a:pt x="43" y="80"/>
                    <a:pt x="43" y="79"/>
                    <a:pt x="44" y="79"/>
                  </a:cubicBezTo>
                  <a:cubicBezTo>
                    <a:pt x="45" y="78"/>
                    <a:pt x="46" y="77"/>
                    <a:pt x="46" y="75"/>
                  </a:cubicBezTo>
                  <a:cubicBezTo>
                    <a:pt x="46" y="75"/>
                    <a:pt x="46" y="75"/>
                    <a:pt x="46" y="75"/>
                  </a:cubicBezTo>
                  <a:cubicBezTo>
                    <a:pt x="46" y="47"/>
                    <a:pt x="46" y="47"/>
                    <a:pt x="46" y="47"/>
                  </a:cubicBezTo>
                  <a:cubicBezTo>
                    <a:pt x="39" y="47"/>
                    <a:pt x="34" y="49"/>
                    <a:pt x="30" y="52"/>
                  </a:cubicBezTo>
                  <a:cubicBezTo>
                    <a:pt x="19" y="47"/>
                    <a:pt x="9" y="47"/>
                    <a:pt x="0" y="52"/>
                  </a:cubicBezTo>
                  <a:cubicBezTo>
                    <a:pt x="2" y="26"/>
                    <a:pt x="16" y="9"/>
                    <a:pt x="44" y="6"/>
                  </a:cubicBezTo>
                  <a:cubicBezTo>
                    <a:pt x="46" y="0"/>
                    <a:pt x="46" y="0"/>
                    <a:pt x="46" y="0"/>
                  </a:cubicBezTo>
                  <a:cubicBezTo>
                    <a:pt x="55" y="0"/>
                    <a:pt x="55" y="0"/>
                    <a:pt x="55" y="0"/>
                  </a:cubicBezTo>
                  <a:cubicBezTo>
                    <a:pt x="57" y="6"/>
                    <a:pt x="57" y="6"/>
                    <a:pt x="57" y="6"/>
                  </a:cubicBezTo>
                  <a:cubicBezTo>
                    <a:pt x="85" y="9"/>
                    <a:pt x="99" y="26"/>
                    <a:pt x="101" y="52"/>
                  </a:cubicBezTo>
                  <a:cubicBezTo>
                    <a:pt x="92" y="47"/>
                    <a:pt x="83" y="47"/>
                    <a:pt x="72" y="52"/>
                  </a:cubicBezTo>
                  <a:cubicBezTo>
                    <a:pt x="67" y="49"/>
                    <a:pt x="63" y="47"/>
                    <a:pt x="56" y="47"/>
                  </a:cubicBezTo>
                  <a:cubicBezTo>
                    <a:pt x="56" y="75"/>
                    <a:pt x="56" y="75"/>
                    <a:pt x="56" y="75"/>
                  </a:cubicBezTo>
                  <a:cubicBezTo>
                    <a:pt x="56" y="75"/>
                    <a:pt x="56" y="75"/>
                    <a:pt x="56" y="75"/>
                  </a:cubicBezTo>
                  <a:cubicBezTo>
                    <a:pt x="56" y="81"/>
                    <a:pt x="54" y="85"/>
                    <a:pt x="50" y="88"/>
                  </a:cubicBezTo>
                  <a:cubicBezTo>
                    <a:pt x="48" y="89"/>
                    <a:pt x="45" y="90"/>
                    <a:pt x="43" y="90"/>
                  </a:cubicBezTo>
                  <a:cubicBezTo>
                    <a:pt x="40" y="90"/>
                    <a:pt x="38" y="90"/>
                    <a:pt x="36" y="89"/>
                  </a:cubicBezTo>
                  <a:cubicBezTo>
                    <a:pt x="31" y="88"/>
                    <a:pt x="27" y="84"/>
                    <a:pt x="26" y="79"/>
                  </a:cubicBezTo>
                  <a:cubicBezTo>
                    <a:pt x="36" y="77"/>
                    <a:pt x="36" y="77"/>
                    <a:pt x="36" y="77"/>
                  </a:cubicBezTo>
                  <a:close/>
                  <a:moveTo>
                    <a:pt x="72" y="43"/>
                  </a:moveTo>
                  <a:cubicBezTo>
                    <a:pt x="75" y="42"/>
                    <a:pt x="77" y="41"/>
                    <a:pt x="80" y="41"/>
                  </a:cubicBezTo>
                  <a:cubicBezTo>
                    <a:pt x="78" y="23"/>
                    <a:pt x="69" y="16"/>
                    <a:pt x="57" y="13"/>
                  </a:cubicBezTo>
                  <a:cubicBezTo>
                    <a:pt x="67" y="20"/>
                    <a:pt x="73" y="29"/>
                    <a:pt x="72" y="43"/>
                  </a:cubicBezTo>
                  <a:close/>
                  <a:moveTo>
                    <a:pt x="10" y="40"/>
                  </a:moveTo>
                  <a:cubicBezTo>
                    <a:pt x="14" y="40"/>
                    <a:pt x="17" y="40"/>
                    <a:pt x="20" y="39"/>
                  </a:cubicBezTo>
                  <a:cubicBezTo>
                    <a:pt x="25" y="31"/>
                    <a:pt x="29" y="23"/>
                    <a:pt x="33" y="16"/>
                  </a:cubicBezTo>
                  <a:cubicBezTo>
                    <a:pt x="20" y="19"/>
                    <a:pt x="13" y="27"/>
                    <a:pt x="10" y="40"/>
                  </a:cubicBezTo>
                  <a:close/>
                </a:path>
              </a:pathLst>
            </a:custGeom>
            <a:solidFill>
              <a:schemeClr val="bg1"/>
            </a:solidFill>
            <a:ln>
              <a:noFill/>
            </a:ln>
            <a:extLst/>
          </p:spPr>
          <p:txBody>
            <a:bodyPr vert="horz" wrap="square" lIns="79401" tIns="39701" rIns="79401" bIns="3970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3">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Group 35"/>
          <p:cNvGrpSpPr/>
          <p:nvPr/>
        </p:nvGrpSpPr>
        <p:grpSpPr>
          <a:xfrm>
            <a:off x="6730481" y="1966090"/>
            <a:ext cx="3498066" cy="4175606"/>
            <a:chOff x="7346438" y="2049265"/>
            <a:chExt cx="4028463" cy="4808735"/>
          </a:xfrm>
        </p:grpSpPr>
        <p:sp>
          <p:nvSpPr>
            <p:cNvPr id="7" name="Freeform 6"/>
            <p:cNvSpPr/>
            <p:nvPr/>
          </p:nvSpPr>
          <p:spPr>
            <a:xfrm rot="16200000">
              <a:off x="6956302" y="2439401"/>
              <a:ext cx="4808735" cy="4028463"/>
            </a:xfrm>
            <a:custGeom>
              <a:avLst/>
              <a:gdLst>
                <a:gd name="connsiteX0" fmla="*/ 5289608 w 5289608"/>
                <a:gd name="connsiteY0" fmla="*/ 562708 h 4431309"/>
                <a:gd name="connsiteX1" fmla="*/ 5165108 w 5289608"/>
                <a:gd name="connsiteY1" fmla="*/ 562708 h 4431309"/>
                <a:gd name="connsiteX2" fmla="*/ 5165108 w 5289608"/>
                <a:gd name="connsiteY2" fmla="*/ 3868601 h 4431309"/>
                <a:gd name="connsiteX3" fmla="*/ 4602401 w 5289608"/>
                <a:gd name="connsiteY3" fmla="*/ 4431309 h 4431309"/>
                <a:gd name="connsiteX4" fmla="*/ 0 w 5289608"/>
                <a:gd name="connsiteY4" fmla="*/ 4431309 h 4431309"/>
                <a:gd name="connsiteX5" fmla="*/ 0 w 5289608"/>
                <a:gd name="connsiteY5" fmla="*/ 3868601 h 4431309"/>
                <a:gd name="connsiteX6" fmla="*/ 4602401 w 5289608"/>
                <a:gd name="connsiteY6" fmla="*/ 3868601 h 4431309"/>
                <a:gd name="connsiteX7" fmla="*/ 4602401 w 5289608"/>
                <a:gd name="connsiteY7" fmla="*/ 562708 h 4431309"/>
                <a:gd name="connsiteX8" fmla="*/ 4477901 w 5289608"/>
                <a:gd name="connsiteY8" fmla="*/ 562708 h 4431309"/>
                <a:gd name="connsiteX9" fmla="*/ 4883755 w 5289608"/>
                <a:gd name="connsiteY9" fmla="*/ 0 h 443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9608" h="4431309">
                  <a:moveTo>
                    <a:pt x="5289608" y="562708"/>
                  </a:moveTo>
                  <a:lnTo>
                    <a:pt x="5165108" y="562708"/>
                  </a:lnTo>
                  <a:lnTo>
                    <a:pt x="5165108" y="3868601"/>
                  </a:lnTo>
                  <a:lnTo>
                    <a:pt x="4602401" y="4431309"/>
                  </a:lnTo>
                  <a:lnTo>
                    <a:pt x="0" y="4431309"/>
                  </a:lnTo>
                  <a:lnTo>
                    <a:pt x="0" y="3868601"/>
                  </a:lnTo>
                  <a:lnTo>
                    <a:pt x="4602401" y="3868601"/>
                  </a:lnTo>
                  <a:lnTo>
                    <a:pt x="4602401" y="562708"/>
                  </a:lnTo>
                  <a:lnTo>
                    <a:pt x="4477901" y="562708"/>
                  </a:lnTo>
                  <a:lnTo>
                    <a:pt x="4883755" y="0"/>
                  </a:lnTo>
                  <a:close/>
                </a:path>
              </a:pathLst>
            </a:cu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17"/>
            <p:cNvSpPr>
              <a:spLocks noEditPoints="1"/>
            </p:cNvSpPr>
            <p:nvPr/>
          </p:nvSpPr>
          <p:spPr bwMode="auto">
            <a:xfrm>
              <a:off x="8120836" y="2231727"/>
              <a:ext cx="369515" cy="372985"/>
            </a:xfrm>
            <a:custGeom>
              <a:avLst/>
              <a:gdLst>
                <a:gd name="T0" fmla="*/ 49 w 99"/>
                <a:gd name="T1" fmla="*/ 0 h 100"/>
                <a:gd name="T2" fmla="*/ 99 w 99"/>
                <a:gd name="T3" fmla="*/ 50 h 100"/>
                <a:gd name="T4" fmla="*/ 49 w 99"/>
                <a:gd name="T5" fmla="*/ 100 h 100"/>
                <a:gd name="T6" fmla="*/ 0 w 99"/>
                <a:gd name="T7" fmla="*/ 50 h 100"/>
                <a:gd name="T8" fmla="*/ 49 w 99"/>
                <a:gd name="T9" fmla="*/ 0 h 100"/>
                <a:gd name="T10" fmla="*/ 45 w 99"/>
                <a:gd name="T11" fmla="*/ 15 h 100"/>
                <a:gd name="T12" fmla="*/ 45 w 99"/>
                <a:gd name="T13" fmla="*/ 44 h 100"/>
                <a:gd name="T14" fmla="*/ 54 w 99"/>
                <a:gd name="T15" fmla="*/ 44 h 100"/>
                <a:gd name="T16" fmla="*/ 54 w 99"/>
                <a:gd name="T17" fmla="*/ 15 h 100"/>
                <a:gd name="T18" fmla="*/ 45 w 99"/>
                <a:gd name="T19" fmla="*/ 15 h 100"/>
                <a:gd name="T20" fmla="*/ 67 w 99"/>
                <a:gd name="T21" fmla="*/ 24 h 100"/>
                <a:gd name="T22" fmla="*/ 61 w 99"/>
                <a:gd name="T23" fmla="*/ 32 h 100"/>
                <a:gd name="T24" fmla="*/ 64 w 99"/>
                <a:gd name="T25" fmla="*/ 35 h 100"/>
                <a:gd name="T26" fmla="*/ 70 w 99"/>
                <a:gd name="T27" fmla="*/ 50 h 100"/>
                <a:gd name="T28" fmla="*/ 64 w 99"/>
                <a:gd name="T29" fmla="*/ 65 h 100"/>
                <a:gd name="T30" fmla="*/ 49 w 99"/>
                <a:gd name="T31" fmla="*/ 71 h 100"/>
                <a:gd name="T32" fmla="*/ 35 w 99"/>
                <a:gd name="T33" fmla="*/ 65 h 100"/>
                <a:gd name="T34" fmla="*/ 28 w 99"/>
                <a:gd name="T35" fmla="*/ 50 h 100"/>
                <a:gd name="T36" fmla="*/ 35 w 99"/>
                <a:gd name="T37" fmla="*/ 35 h 100"/>
                <a:gd name="T38" fmla="*/ 37 w 99"/>
                <a:gd name="T39" fmla="*/ 32 h 100"/>
                <a:gd name="T40" fmla="*/ 31 w 99"/>
                <a:gd name="T41" fmla="*/ 24 h 100"/>
                <a:gd name="T42" fmla="*/ 27 w 99"/>
                <a:gd name="T43" fmla="*/ 28 h 100"/>
                <a:gd name="T44" fmla="*/ 18 w 99"/>
                <a:gd name="T45" fmla="*/ 50 h 100"/>
                <a:gd name="T46" fmla="*/ 27 w 99"/>
                <a:gd name="T47" fmla="*/ 72 h 100"/>
                <a:gd name="T48" fmla="*/ 49 w 99"/>
                <a:gd name="T49" fmla="*/ 81 h 100"/>
                <a:gd name="T50" fmla="*/ 72 w 99"/>
                <a:gd name="T51" fmla="*/ 72 h 100"/>
                <a:gd name="T52" fmla="*/ 81 w 99"/>
                <a:gd name="T53" fmla="*/ 50 h 100"/>
                <a:gd name="T54" fmla="*/ 72 w 99"/>
                <a:gd name="T55" fmla="*/ 28 h 100"/>
                <a:gd name="T56" fmla="*/ 67 w 99"/>
                <a:gd name="T57" fmla="*/ 2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100">
                  <a:moveTo>
                    <a:pt x="49" y="0"/>
                  </a:moveTo>
                  <a:cubicBezTo>
                    <a:pt x="77" y="0"/>
                    <a:pt x="99" y="22"/>
                    <a:pt x="99" y="50"/>
                  </a:cubicBezTo>
                  <a:cubicBezTo>
                    <a:pt x="99" y="77"/>
                    <a:pt x="77" y="100"/>
                    <a:pt x="49" y="100"/>
                  </a:cubicBezTo>
                  <a:cubicBezTo>
                    <a:pt x="22" y="100"/>
                    <a:pt x="0" y="77"/>
                    <a:pt x="0" y="50"/>
                  </a:cubicBezTo>
                  <a:cubicBezTo>
                    <a:pt x="0" y="22"/>
                    <a:pt x="22" y="0"/>
                    <a:pt x="49" y="0"/>
                  </a:cubicBezTo>
                  <a:close/>
                  <a:moveTo>
                    <a:pt x="45" y="15"/>
                  </a:moveTo>
                  <a:cubicBezTo>
                    <a:pt x="45" y="44"/>
                    <a:pt x="45" y="44"/>
                    <a:pt x="45" y="44"/>
                  </a:cubicBezTo>
                  <a:cubicBezTo>
                    <a:pt x="54" y="44"/>
                    <a:pt x="54" y="44"/>
                    <a:pt x="54" y="44"/>
                  </a:cubicBezTo>
                  <a:cubicBezTo>
                    <a:pt x="54" y="15"/>
                    <a:pt x="54" y="15"/>
                    <a:pt x="54" y="15"/>
                  </a:cubicBezTo>
                  <a:cubicBezTo>
                    <a:pt x="45" y="15"/>
                    <a:pt x="45" y="15"/>
                    <a:pt x="45" y="15"/>
                  </a:cubicBezTo>
                  <a:close/>
                  <a:moveTo>
                    <a:pt x="67" y="24"/>
                  </a:moveTo>
                  <a:cubicBezTo>
                    <a:pt x="61" y="32"/>
                    <a:pt x="61" y="32"/>
                    <a:pt x="61" y="32"/>
                  </a:cubicBezTo>
                  <a:cubicBezTo>
                    <a:pt x="62" y="33"/>
                    <a:pt x="63" y="34"/>
                    <a:pt x="64" y="35"/>
                  </a:cubicBezTo>
                  <a:cubicBezTo>
                    <a:pt x="68" y="39"/>
                    <a:pt x="70" y="44"/>
                    <a:pt x="70" y="50"/>
                  </a:cubicBezTo>
                  <a:cubicBezTo>
                    <a:pt x="70" y="55"/>
                    <a:pt x="68" y="61"/>
                    <a:pt x="64" y="65"/>
                  </a:cubicBezTo>
                  <a:cubicBezTo>
                    <a:pt x="60" y="68"/>
                    <a:pt x="55" y="71"/>
                    <a:pt x="49" y="71"/>
                  </a:cubicBezTo>
                  <a:cubicBezTo>
                    <a:pt x="44" y="71"/>
                    <a:pt x="38" y="68"/>
                    <a:pt x="35" y="65"/>
                  </a:cubicBezTo>
                  <a:cubicBezTo>
                    <a:pt x="31" y="61"/>
                    <a:pt x="28" y="55"/>
                    <a:pt x="28" y="50"/>
                  </a:cubicBezTo>
                  <a:cubicBezTo>
                    <a:pt x="28" y="44"/>
                    <a:pt x="31" y="39"/>
                    <a:pt x="35" y="35"/>
                  </a:cubicBezTo>
                  <a:cubicBezTo>
                    <a:pt x="35" y="34"/>
                    <a:pt x="36" y="33"/>
                    <a:pt x="37" y="32"/>
                  </a:cubicBezTo>
                  <a:cubicBezTo>
                    <a:pt x="31" y="24"/>
                    <a:pt x="31" y="24"/>
                    <a:pt x="31" y="24"/>
                  </a:cubicBezTo>
                  <a:cubicBezTo>
                    <a:pt x="30" y="25"/>
                    <a:pt x="29" y="26"/>
                    <a:pt x="27" y="28"/>
                  </a:cubicBezTo>
                  <a:cubicBezTo>
                    <a:pt x="22" y="33"/>
                    <a:pt x="18" y="41"/>
                    <a:pt x="18" y="50"/>
                  </a:cubicBezTo>
                  <a:cubicBezTo>
                    <a:pt x="18" y="58"/>
                    <a:pt x="22" y="66"/>
                    <a:pt x="27" y="72"/>
                  </a:cubicBezTo>
                  <a:cubicBezTo>
                    <a:pt x="33" y="77"/>
                    <a:pt x="41" y="81"/>
                    <a:pt x="49" y="81"/>
                  </a:cubicBezTo>
                  <a:cubicBezTo>
                    <a:pt x="58" y="81"/>
                    <a:pt x="66" y="77"/>
                    <a:pt x="72" y="72"/>
                  </a:cubicBezTo>
                  <a:cubicBezTo>
                    <a:pt x="77" y="66"/>
                    <a:pt x="81" y="58"/>
                    <a:pt x="81" y="50"/>
                  </a:cubicBezTo>
                  <a:cubicBezTo>
                    <a:pt x="81" y="41"/>
                    <a:pt x="77" y="33"/>
                    <a:pt x="72" y="28"/>
                  </a:cubicBezTo>
                  <a:cubicBezTo>
                    <a:pt x="70" y="26"/>
                    <a:pt x="69" y="25"/>
                    <a:pt x="67" y="24"/>
                  </a:cubicBezTo>
                  <a:close/>
                </a:path>
              </a:pathLst>
            </a:custGeom>
            <a:solidFill>
              <a:schemeClr val="bg1"/>
            </a:solidFill>
            <a:ln>
              <a:noFill/>
            </a:ln>
          </p:spPr>
          <p:txBody>
            <a:bodyPr vert="horz" wrap="square" lIns="79401" tIns="39701" rIns="79401" bIns="3970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3">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9" name="Group 38"/>
          <p:cNvGrpSpPr/>
          <p:nvPr/>
        </p:nvGrpSpPr>
        <p:grpSpPr>
          <a:xfrm>
            <a:off x="6730479" y="4449844"/>
            <a:ext cx="1665749" cy="1691850"/>
            <a:chOff x="7346434" y="4909620"/>
            <a:chExt cx="1918320" cy="1948378"/>
          </a:xfrm>
        </p:grpSpPr>
        <p:sp>
          <p:nvSpPr>
            <p:cNvPr id="4" name="Freeform 3"/>
            <p:cNvSpPr/>
            <p:nvPr/>
          </p:nvSpPr>
          <p:spPr>
            <a:xfrm rot="16200000">
              <a:off x="7331405" y="4924649"/>
              <a:ext cx="1948378" cy="1918320"/>
            </a:xfrm>
            <a:custGeom>
              <a:avLst/>
              <a:gdLst>
                <a:gd name="connsiteX0" fmla="*/ 2143216 w 2143216"/>
                <a:gd name="connsiteY0" fmla="*/ 562708 h 2110152"/>
                <a:gd name="connsiteX1" fmla="*/ 2018715 w 2143216"/>
                <a:gd name="connsiteY1" fmla="*/ 562708 h 2110152"/>
                <a:gd name="connsiteX2" fmla="*/ 2018715 w 2143216"/>
                <a:gd name="connsiteY2" fmla="*/ 1547444 h 2110152"/>
                <a:gd name="connsiteX3" fmla="*/ 1456007 w 2143216"/>
                <a:gd name="connsiteY3" fmla="*/ 2110152 h 2110152"/>
                <a:gd name="connsiteX4" fmla="*/ 1456007 w 2143216"/>
                <a:gd name="connsiteY4" fmla="*/ 2110151 h 2110152"/>
                <a:gd name="connsiteX5" fmla="*/ 0 w 2143216"/>
                <a:gd name="connsiteY5" fmla="*/ 2110151 h 2110152"/>
                <a:gd name="connsiteX6" fmla="*/ 0 w 2143216"/>
                <a:gd name="connsiteY6" fmla="*/ 1547443 h 2110152"/>
                <a:gd name="connsiteX7" fmla="*/ 1456007 w 2143216"/>
                <a:gd name="connsiteY7" fmla="*/ 1547443 h 2110152"/>
                <a:gd name="connsiteX8" fmla="*/ 1456007 w 2143216"/>
                <a:gd name="connsiteY8" fmla="*/ 562708 h 2110152"/>
                <a:gd name="connsiteX9" fmla="*/ 1331509 w 2143216"/>
                <a:gd name="connsiteY9" fmla="*/ 562708 h 2110152"/>
                <a:gd name="connsiteX10" fmla="*/ 1737363 w 2143216"/>
                <a:gd name="connsiteY10" fmla="*/ 0 h 2110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3216" h="2110152">
                  <a:moveTo>
                    <a:pt x="2143216" y="562708"/>
                  </a:moveTo>
                  <a:lnTo>
                    <a:pt x="2018715" y="562708"/>
                  </a:lnTo>
                  <a:lnTo>
                    <a:pt x="2018715" y="1547444"/>
                  </a:lnTo>
                  <a:lnTo>
                    <a:pt x="1456007" y="2110152"/>
                  </a:lnTo>
                  <a:lnTo>
                    <a:pt x="1456007" y="2110151"/>
                  </a:lnTo>
                  <a:lnTo>
                    <a:pt x="0" y="2110151"/>
                  </a:lnTo>
                  <a:lnTo>
                    <a:pt x="0" y="1547443"/>
                  </a:lnTo>
                  <a:lnTo>
                    <a:pt x="1456007" y="1547443"/>
                  </a:lnTo>
                  <a:lnTo>
                    <a:pt x="1456007" y="562708"/>
                  </a:lnTo>
                  <a:lnTo>
                    <a:pt x="1331509" y="562708"/>
                  </a:lnTo>
                  <a:lnTo>
                    <a:pt x="1737363"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8"/>
            <p:cNvSpPr>
              <a:spLocks noEditPoints="1"/>
            </p:cNvSpPr>
            <p:nvPr/>
          </p:nvSpPr>
          <p:spPr bwMode="auto">
            <a:xfrm>
              <a:off x="8091344" y="5076469"/>
              <a:ext cx="399007" cy="404213"/>
            </a:xfrm>
            <a:custGeom>
              <a:avLst/>
              <a:gdLst>
                <a:gd name="T0" fmla="*/ 94 w 107"/>
                <a:gd name="T1" fmla="*/ 30 h 108"/>
                <a:gd name="T2" fmla="*/ 77 w 107"/>
                <a:gd name="T3" fmla="*/ 95 h 108"/>
                <a:gd name="T4" fmla="*/ 13 w 107"/>
                <a:gd name="T5" fmla="*/ 77 h 108"/>
                <a:gd name="T6" fmla="*/ 30 w 107"/>
                <a:gd name="T7" fmla="*/ 13 h 108"/>
                <a:gd name="T8" fmla="*/ 94 w 107"/>
                <a:gd name="T9" fmla="*/ 30 h 108"/>
                <a:gd name="T10" fmla="*/ 68 w 107"/>
                <a:gd name="T11" fmla="*/ 46 h 108"/>
                <a:gd name="T12" fmla="*/ 68 w 107"/>
                <a:gd name="T13" fmla="*/ 46 h 108"/>
                <a:gd name="T14" fmla="*/ 58 w 107"/>
                <a:gd name="T15" fmla="*/ 38 h 108"/>
                <a:gd name="T16" fmla="*/ 45 w 107"/>
                <a:gd name="T17" fmla="*/ 40 h 108"/>
                <a:gd name="T18" fmla="*/ 45 w 107"/>
                <a:gd name="T19" fmla="*/ 40 h 108"/>
                <a:gd name="T20" fmla="*/ 38 w 107"/>
                <a:gd name="T21" fmla="*/ 50 h 108"/>
                <a:gd name="T22" fmla="*/ 39 w 107"/>
                <a:gd name="T23" fmla="*/ 62 h 108"/>
                <a:gd name="T24" fmla="*/ 39 w 107"/>
                <a:gd name="T25" fmla="*/ 62 h 108"/>
                <a:gd name="T26" fmla="*/ 49 w 107"/>
                <a:gd name="T27" fmla="*/ 69 h 108"/>
                <a:gd name="T28" fmla="*/ 62 w 107"/>
                <a:gd name="T29" fmla="*/ 68 h 108"/>
                <a:gd name="T30" fmla="*/ 62 w 107"/>
                <a:gd name="T31" fmla="*/ 68 h 108"/>
                <a:gd name="T32" fmla="*/ 69 w 107"/>
                <a:gd name="T33" fmla="*/ 58 h 108"/>
                <a:gd name="T34" fmla="*/ 68 w 107"/>
                <a:gd name="T35" fmla="*/ 46 h 108"/>
                <a:gd name="T36" fmla="*/ 63 w 107"/>
                <a:gd name="T37" fmla="*/ 56 h 108"/>
                <a:gd name="T38" fmla="*/ 62 w 107"/>
                <a:gd name="T39" fmla="*/ 49 h 108"/>
                <a:gd name="T40" fmla="*/ 62 w 107"/>
                <a:gd name="T41" fmla="*/ 49 h 108"/>
                <a:gd name="T42" fmla="*/ 56 w 107"/>
                <a:gd name="T43" fmla="*/ 44 h 108"/>
                <a:gd name="T44" fmla="*/ 48 w 107"/>
                <a:gd name="T45" fmla="*/ 45 h 108"/>
                <a:gd name="T46" fmla="*/ 48 w 107"/>
                <a:gd name="T47" fmla="*/ 45 h 108"/>
                <a:gd name="T48" fmla="*/ 44 w 107"/>
                <a:gd name="T49" fmla="*/ 51 h 108"/>
                <a:gd name="T50" fmla="*/ 45 w 107"/>
                <a:gd name="T51" fmla="*/ 59 h 108"/>
                <a:gd name="T52" fmla="*/ 45 w 107"/>
                <a:gd name="T53" fmla="*/ 59 h 108"/>
                <a:gd name="T54" fmla="*/ 51 w 107"/>
                <a:gd name="T55" fmla="*/ 64 h 108"/>
                <a:gd name="T56" fmla="*/ 59 w 107"/>
                <a:gd name="T57" fmla="*/ 63 h 108"/>
                <a:gd name="T58" fmla="*/ 59 w 107"/>
                <a:gd name="T59" fmla="*/ 63 h 108"/>
                <a:gd name="T60" fmla="*/ 63 w 107"/>
                <a:gd name="T61" fmla="*/ 56 h 108"/>
                <a:gd name="T62" fmla="*/ 29 w 107"/>
                <a:gd name="T63" fmla="*/ 24 h 108"/>
                <a:gd name="T64" fmla="*/ 17 w 107"/>
                <a:gd name="T65" fmla="*/ 65 h 108"/>
                <a:gd name="T66" fmla="*/ 25 w 107"/>
                <a:gd name="T67" fmla="*/ 63 h 108"/>
                <a:gd name="T68" fmla="*/ 29 w 107"/>
                <a:gd name="T69" fmla="*/ 24 h 108"/>
                <a:gd name="T70" fmla="*/ 69 w 107"/>
                <a:gd name="T71" fmla="*/ 37 h 108"/>
                <a:gd name="T72" fmla="*/ 73 w 107"/>
                <a:gd name="T73" fmla="*/ 42 h 108"/>
                <a:gd name="T74" fmla="*/ 74 w 107"/>
                <a:gd name="T75" fmla="*/ 45 h 108"/>
                <a:gd name="T76" fmla="*/ 91 w 107"/>
                <a:gd name="T77" fmla="*/ 38 h 108"/>
                <a:gd name="T78" fmla="*/ 89 w 107"/>
                <a:gd name="T79" fmla="*/ 33 h 108"/>
                <a:gd name="T80" fmla="*/ 82 w 107"/>
                <a:gd name="T81" fmla="*/ 25 h 108"/>
                <a:gd name="T82" fmla="*/ 69 w 107"/>
                <a:gd name="T83" fmla="*/ 37 h 108"/>
                <a:gd name="T84" fmla="*/ 92 w 107"/>
                <a:gd name="T85" fmla="*/ 43 h 108"/>
                <a:gd name="T86" fmla="*/ 75 w 107"/>
                <a:gd name="T87" fmla="*/ 47 h 108"/>
                <a:gd name="T88" fmla="*/ 76 w 107"/>
                <a:gd name="T89" fmla="*/ 53 h 108"/>
                <a:gd name="T90" fmla="*/ 93 w 107"/>
                <a:gd name="T91" fmla="*/ 54 h 108"/>
                <a:gd name="T92" fmla="*/ 92 w 107"/>
                <a:gd name="T93" fmla="*/ 43 h 108"/>
                <a:gd name="T94" fmla="*/ 70 w 107"/>
                <a:gd name="T95" fmla="*/ 44 h 108"/>
                <a:gd name="T96" fmla="*/ 44 w 107"/>
                <a:gd name="T97" fmla="*/ 37 h 108"/>
                <a:gd name="T98" fmla="*/ 37 w 107"/>
                <a:gd name="T99" fmla="*/ 63 h 108"/>
                <a:gd name="T100" fmla="*/ 63 w 107"/>
                <a:gd name="T101" fmla="*/ 70 h 108"/>
                <a:gd name="T102" fmla="*/ 70 w 107"/>
                <a:gd name="T103"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7" h="108">
                  <a:moveTo>
                    <a:pt x="94" y="30"/>
                  </a:moveTo>
                  <a:cubicBezTo>
                    <a:pt x="107" y="53"/>
                    <a:pt x="100" y="82"/>
                    <a:pt x="77" y="95"/>
                  </a:cubicBezTo>
                  <a:cubicBezTo>
                    <a:pt x="54" y="108"/>
                    <a:pt x="26" y="100"/>
                    <a:pt x="13" y="77"/>
                  </a:cubicBezTo>
                  <a:cubicBezTo>
                    <a:pt x="0" y="55"/>
                    <a:pt x="7" y="26"/>
                    <a:pt x="30" y="13"/>
                  </a:cubicBezTo>
                  <a:cubicBezTo>
                    <a:pt x="52" y="0"/>
                    <a:pt x="81" y="8"/>
                    <a:pt x="94" y="30"/>
                  </a:cubicBezTo>
                  <a:close/>
                  <a:moveTo>
                    <a:pt x="68" y="46"/>
                  </a:moveTo>
                  <a:cubicBezTo>
                    <a:pt x="68" y="46"/>
                    <a:pt x="68" y="46"/>
                    <a:pt x="68" y="46"/>
                  </a:cubicBezTo>
                  <a:cubicBezTo>
                    <a:pt x="65" y="42"/>
                    <a:pt x="62" y="39"/>
                    <a:pt x="58" y="38"/>
                  </a:cubicBezTo>
                  <a:cubicBezTo>
                    <a:pt x="54" y="37"/>
                    <a:pt x="49" y="37"/>
                    <a:pt x="45" y="40"/>
                  </a:cubicBezTo>
                  <a:cubicBezTo>
                    <a:pt x="45" y="40"/>
                    <a:pt x="45" y="40"/>
                    <a:pt x="45" y="40"/>
                  </a:cubicBezTo>
                  <a:cubicBezTo>
                    <a:pt x="41" y="42"/>
                    <a:pt x="39" y="46"/>
                    <a:pt x="38" y="50"/>
                  </a:cubicBezTo>
                  <a:cubicBezTo>
                    <a:pt x="37" y="54"/>
                    <a:pt x="37" y="58"/>
                    <a:pt x="39" y="62"/>
                  </a:cubicBezTo>
                  <a:cubicBezTo>
                    <a:pt x="39" y="62"/>
                    <a:pt x="39" y="62"/>
                    <a:pt x="39" y="62"/>
                  </a:cubicBezTo>
                  <a:cubicBezTo>
                    <a:pt x="42" y="66"/>
                    <a:pt x="45" y="68"/>
                    <a:pt x="49" y="69"/>
                  </a:cubicBezTo>
                  <a:cubicBezTo>
                    <a:pt x="53" y="71"/>
                    <a:pt x="58" y="70"/>
                    <a:pt x="62" y="68"/>
                  </a:cubicBezTo>
                  <a:cubicBezTo>
                    <a:pt x="62" y="68"/>
                    <a:pt x="62" y="68"/>
                    <a:pt x="62" y="68"/>
                  </a:cubicBezTo>
                  <a:cubicBezTo>
                    <a:pt x="65" y="66"/>
                    <a:pt x="68" y="62"/>
                    <a:pt x="69" y="58"/>
                  </a:cubicBezTo>
                  <a:cubicBezTo>
                    <a:pt x="70" y="54"/>
                    <a:pt x="70" y="50"/>
                    <a:pt x="68" y="46"/>
                  </a:cubicBezTo>
                  <a:close/>
                  <a:moveTo>
                    <a:pt x="63" y="56"/>
                  </a:moveTo>
                  <a:cubicBezTo>
                    <a:pt x="64" y="54"/>
                    <a:pt x="64" y="51"/>
                    <a:pt x="62" y="49"/>
                  </a:cubicBezTo>
                  <a:cubicBezTo>
                    <a:pt x="62" y="49"/>
                    <a:pt x="62" y="49"/>
                    <a:pt x="62" y="49"/>
                  </a:cubicBezTo>
                  <a:cubicBezTo>
                    <a:pt x="61" y="46"/>
                    <a:pt x="59" y="45"/>
                    <a:pt x="56" y="44"/>
                  </a:cubicBezTo>
                  <a:cubicBezTo>
                    <a:pt x="54" y="43"/>
                    <a:pt x="51" y="44"/>
                    <a:pt x="48" y="45"/>
                  </a:cubicBezTo>
                  <a:cubicBezTo>
                    <a:pt x="48" y="45"/>
                    <a:pt x="48" y="45"/>
                    <a:pt x="48" y="45"/>
                  </a:cubicBezTo>
                  <a:cubicBezTo>
                    <a:pt x="46" y="46"/>
                    <a:pt x="44" y="49"/>
                    <a:pt x="44" y="51"/>
                  </a:cubicBezTo>
                  <a:cubicBezTo>
                    <a:pt x="43" y="54"/>
                    <a:pt x="43" y="56"/>
                    <a:pt x="45" y="59"/>
                  </a:cubicBezTo>
                  <a:cubicBezTo>
                    <a:pt x="45" y="59"/>
                    <a:pt x="45" y="59"/>
                    <a:pt x="45" y="59"/>
                  </a:cubicBezTo>
                  <a:cubicBezTo>
                    <a:pt x="46" y="61"/>
                    <a:pt x="48" y="63"/>
                    <a:pt x="51" y="64"/>
                  </a:cubicBezTo>
                  <a:cubicBezTo>
                    <a:pt x="53" y="64"/>
                    <a:pt x="56" y="64"/>
                    <a:pt x="59" y="63"/>
                  </a:cubicBezTo>
                  <a:cubicBezTo>
                    <a:pt x="59" y="63"/>
                    <a:pt x="59" y="63"/>
                    <a:pt x="59" y="63"/>
                  </a:cubicBezTo>
                  <a:cubicBezTo>
                    <a:pt x="61" y="61"/>
                    <a:pt x="63" y="59"/>
                    <a:pt x="63" y="56"/>
                  </a:cubicBezTo>
                  <a:close/>
                  <a:moveTo>
                    <a:pt x="29" y="24"/>
                  </a:moveTo>
                  <a:cubicBezTo>
                    <a:pt x="16" y="36"/>
                    <a:pt x="14" y="50"/>
                    <a:pt x="17" y="65"/>
                  </a:cubicBezTo>
                  <a:cubicBezTo>
                    <a:pt x="20" y="64"/>
                    <a:pt x="23" y="64"/>
                    <a:pt x="25" y="63"/>
                  </a:cubicBezTo>
                  <a:cubicBezTo>
                    <a:pt x="21" y="49"/>
                    <a:pt x="22" y="36"/>
                    <a:pt x="29" y="24"/>
                  </a:cubicBezTo>
                  <a:close/>
                  <a:moveTo>
                    <a:pt x="69" y="37"/>
                  </a:moveTo>
                  <a:cubicBezTo>
                    <a:pt x="70" y="38"/>
                    <a:pt x="72" y="40"/>
                    <a:pt x="73" y="42"/>
                  </a:cubicBezTo>
                  <a:cubicBezTo>
                    <a:pt x="74" y="43"/>
                    <a:pt x="74" y="44"/>
                    <a:pt x="74" y="45"/>
                  </a:cubicBezTo>
                  <a:cubicBezTo>
                    <a:pt x="91" y="38"/>
                    <a:pt x="91" y="38"/>
                    <a:pt x="91" y="38"/>
                  </a:cubicBezTo>
                  <a:cubicBezTo>
                    <a:pt x="90" y="36"/>
                    <a:pt x="89" y="35"/>
                    <a:pt x="89" y="33"/>
                  </a:cubicBezTo>
                  <a:cubicBezTo>
                    <a:pt x="87" y="30"/>
                    <a:pt x="85" y="28"/>
                    <a:pt x="82" y="25"/>
                  </a:cubicBezTo>
                  <a:cubicBezTo>
                    <a:pt x="69" y="37"/>
                    <a:pt x="69" y="37"/>
                    <a:pt x="69" y="37"/>
                  </a:cubicBezTo>
                  <a:close/>
                  <a:moveTo>
                    <a:pt x="92" y="43"/>
                  </a:moveTo>
                  <a:cubicBezTo>
                    <a:pt x="75" y="47"/>
                    <a:pt x="75" y="47"/>
                    <a:pt x="75" y="47"/>
                  </a:cubicBezTo>
                  <a:cubicBezTo>
                    <a:pt x="76" y="49"/>
                    <a:pt x="76" y="51"/>
                    <a:pt x="76" y="53"/>
                  </a:cubicBezTo>
                  <a:cubicBezTo>
                    <a:pt x="93" y="54"/>
                    <a:pt x="93" y="54"/>
                    <a:pt x="93" y="54"/>
                  </a:cubicBezTo>
                  <a:cubicBezTo>
                    <a:pt x="94" y="50"/>
                    <a:pt x="93" y="46"/>
                    <a:pt x="92" y="43"/>
                  </a:cubicBezTo>
                  <a:close/>
                  <a:moveTo>
                    <a:pt x="70" y="44"/>
                  </a:moveTo>
                  <a:cubicBezTo>
                    <a:pt x="65" y="35"/>
                    <a:pt x="53" y="32"/>
                    <a:pt x="44" y="37"/>
                  </a:cubicBezTo>
                  <a:cubicBezTo>
                    <a:pt x="35" y="42"/>
                    <a:pt x="32" y="54"/>
                    <a:pt x="37" y="63"/>
                  </a:cubicBezTo>
                  <a:cubicBezTo>
                    <a:pt x="42" y="72"/>
                    <a:pt x="54" y="76"/>
                    <a:pt x="63" y="70"/>
                  </a:cubicBezTo>
                  <a:cubicBezTo>
                    <a:pt x="72" y="65"/>
                    <a:pt x="75" y="53"/>
                    <a:pt x="70" y="44"/>
                  </a:cubicBezTo>
                  <a:close/>
                </a:path>
              </a:pathLst>
            </a:custGeom>
            <a:solidFill>
              <a:schemeClr val="bg1"/>
            </a:solidFill>
            <a:ln>
              <a:noFill/>
            </a:ln>
          </p:spPr>
          <p:txBody>
            <a:bodyPr vert="horz" wrap="square" lIns="79401" tIns="39701" rIns="79401" bIns="3970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853">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0" name="Group 19"/>
          <p:cNvGrpSpPr/>
          <p:nvPr/>
        </p:nvGrpSpPr>
        <p:grpSpPr>
          <a:xfrm>
            <a:off x="2298996" y="2124528"/>
            <a:ext cx="398037" cy="298720"/>
            <a:chOff x="789999" y="2242985"/>
            <a:chExt cx="504229" cy="378415"/>
          </a:xfrm>
        </p:grpSpPr>
        <p:sp>
          <p:nvSpPr>
            <p:cNvPr id="21" name="Rectangle 20"/>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Rectangle 21"/>
            <p:cNvSpPr/>
            <p:nvPr/>
          </p:nvSpPr>
          <p:spPr>
            <a:xfrm>
              <a:off x="789999" y="2242985"/>
              <a:ext cx="436099" cy="321932"/>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4" name="Group 23"/>
          <p:cNvGrpSpPr/>
          <p:nvPr/>
        </p:nvGrpSpPr>
        <p:grpSpPr>
          <a:xfrm>
            <a:off x="2298996" y="3033932"/>
            <a:ext cx="398037" cy="298720"/>
            <a:chOff x="789999" y="2242985"/>
            <a:chExt cx="504229" cy="378415"/>
          </a:xfrm>
        </p:grpSpPr>
        <p:sp>
          <p:nvSpPr>
            <p:cNvPr id="25" name="Rectangle 24"/>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ectangle 25"/>
            <p:cNvSpPr/>
            <p:nvPr/>
          </p:nvSpPr>
          <p:spPr>
            <a:xfrm>
              <a:off x="789999" y="2242985"/>
              <a:ext cx="436099" cy="32193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8" name="Group 27"/>
          <p:cNvGrpSpPr/>
          <p:nvPr/>
        </p:nvGrpSpPr>
        <p:grpSpPr>
          <a:xfrm>
            <a:off x="2298996" y="3965480"/>
            <a:ext cx="398037" cy="298720"/>
            <a:chOff x="789999" y="2242985"/>
            <a:chExt cx="504229" cy="378415"/>
          </a:xfrm>
        </p:grpSpPr>
        <p:sp>
          <p:nvSpPr>
            <p:cNvPr id="29" name="Rectangle 28"/>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29"/>
            <p:cNvSpPr/>
            <p:nvPr/>
          </p:nvSpPr>
          <p:spPr>
            <a:xfrm>
              <a:off x="789999" y="2242985"/>
              <a:ext cx="436099" cy="321932"/>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2" name="Group 31"/>
          <p:cNvGrpSpPr/>
          <p:nvPr/>
        </p:nvGrpSpPr>
        <p:grpSpPr>
          <a:xfrm>
            <a:off x="2298996" y="4856659"/>
            <a:ext cx="398037" cy="298720"/>
            <a:chOff x="789999" y="2242985"/>
            <a:chExt cx="504229" cy="378415"/>
          </a:xfrm>
        </p:grpSpPr>
        <p:sp>
          <p:nvSpPr>
            <p:cNvPr id="33" name="Rectangle 32"/>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Rectangle 33"/>
            <p:cNvSpPr/>
            <p:nvPr/>
          </p:nvSpPr>
          <p:spPr>
            <a:xfrm>
              <a:off x="789999" y="2242985"/>
              <a:ext cx="436099" cy="32193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53" dirty="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6" name="文本框 45">
            <a:extLst>
              <a:ext uri="{FF2B5EF4-FFF2-40B4-BE49-F238E27FC236}">
                <a16:creationId xmlns:a16="http://schemas.microsoft.com/office/drawing/2014/main" id="{0D9C35E4-45AA-44E1-A2C1-63F5B8D9B1A5}"/>
              </a:ext>
            </a:extLst>
          </p:cNvPr>
          <p:cNvSpPr txBox="1"/>
          <p:nvPr/>
        </p:nvSpPr>
        <p:spPr>
          <a:xfrm>
            <a:off x="2926260" y="2169116"/>
            <a:ext cx="2341065" cy="570734"/>
          </a:xfrm>
          <a:prstGeom prst="rect">
            <a:avLst/>
          </a:prstGeom>
          <a:noFill/>
        </p:spPr>
        <p:txBody>
          <a:bodyPr wrap="square" rtlCol="0">
            <a:spAutoFit/>
          </a:bodyPr>
          <a:lstStyle/>
          <a:p>
            <a:pPr>
              <a:lnSpc>
                <a:spcPct val="150000"/>
              </a:lnSpc>
            </a:pPr>
            <a:r>
              <a:rPr lang="zh-CN" altLang="en-US" sz="105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点击此处输入文本内容点击此处输入文本内容</a:t>
            </a:r>
          </a:p>
        </p:txBody>
      </p:sp>
      <p:sp>
        <p:nvSpPr>
          <p:cNvPr id="47" name="文本框 46">
            <a:extLst>
              <a:ext uri="{FF2B5EF4-FFF2-40B4-BE49-F238E27FC236}">
                <a16:creationId xmlns:a16="http://schemas.microsoft.com/office/drawing/2014/main" id="{910A05A4-4A3D-44DC-857A-24DB9BE03A6D}"/>
              </a:ext>
            </a:extLst>
          </p:cNvPr>
          <p:cNvSpPr txBox="1"/>
          <p:nvPr/>
        </p:nvSpPr>
        <p:spPr>
          <a:xfrm>
            <a:off x="2430646" y="1791853"/>
            <a:ext cx="1976800" cy="418897"/>
          </a:xfrm>
          <a:prstGeom prst="rect">
            <a:avLst/>
          </a:prstGeom>
          <a:noFill/>
        </p:spPr>
        <p:txBody>
          <a:bodyPr wrap="square" rtlCol="0">
            <a:spAutoFit/>
          </a:bodyPr>
          <a:lstStyle/>
          <a:p>
            <a:pPr algn="ctr">
              <a:lnSpc>
                <a:spcPct val="150000"/>
              </a:lnSpc>
            </a:pPr>
            <a:r>
              <a:rPr lang="zh-CN" altLang="en-US" sz="16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文本内容</a:t>
            </a:r>
          </a:p>
        </p:txBody>
      </p:sp>
      <p:sp>
        <p:nvSpPr>
          <p:cNvPr id="50" name="文本框 49">
            <a:extLst>
              <a:ext uri="{FF2B5EF4-FFF2-40B4-BE49-F238E27FC236}">
                <a16:creationId xmlns:a16="http://schemas.microsoft.com/office/drawing/2014/main" id="{F9C8C974-E911-4A86-B0DB-CCAF33A11A51}"/>
              </a:ext>
            </a:extLst>
          </p:cNvPr>
          <p:cNvSpPr txBox="1"/>
          <p:nvPr/>
        </p:nvSpPr>
        <p:spPr>
          <a:xfrm>
            <a:off x="2935874" y="3158681"/>
            <a:ext cx="2341065" cy="570734"/>
          </a:xfrm>
          <a:prstGeom prst="rect">
            <a:avLst/>
          </a:prstGeom>
          <a:noFill/>
        </p:spPr>
        <p:txBody>
          <a:bodyPr wrap="square" rtlCol="0">
            <a:spAutoFit/>
          </a:bodyPr>
          <a:lstStyle/>
          <a:p>
            <a:pPr>
              <a:lnSpc>
                <a:spcPct val="150000"/>
              </a:lnSpc>
            </a:pPr>
            <a:r>
              <a:rPr lang="zh-CN" altLang="en-US" sz="105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点击此处输入文本内容点击此处输入文本内容</a:t>
            </a:r>
          </a:p>
        </p:txBody>
      </p:sp>
      <p:sp>
        <p:nvSpPr>
          <p:cNvPr id="51" name="文本框 50">
            <a:extLst>
              <a:ext uri="{FF2B5EF4-FFF2-40B4-BE49-F238E27FC236}">
                <a16:creationId xmlns:a16="http://schemas.microsoft.com/office/drawing/2014/main" id="{6346A37D-C6CE-46ED-A978-9225D00BA3A8}"/>
              </a:ext>
            </a:extLst>
          </p:cNvPr>
          <p:cNvSpPr txBox="1"/>
          <p:nvPr/>
        </p:nvSpPr>
        <p:spPr>
          <a:xfrm>
            <a:off x="2440260" y="2781418"/>
            <a:ext cx="1976800" cy="418897"/>
          </a:xfrm>
          <a:prstGeom prst="rect">
            <a:avLst/>
          </a:prstGeom>
          <a:noFill/>
        </p:spPr>
        <p:txBody>
          <a:bodyPr wrap="square" rtlCol="0">
            <a:spAutoFit/>
          </a:bodyPr>
          <a:lstStyle/>
          <a:p>
            <a:pPr algn="ctr">
              <a:lnSpc>
                <a:spcPct val="150000"/>
              </a:lnSpc>
            </a:pPr>
            <a:r>
              <a:rPr lang="zh-CN" altLang="en-US" sz="16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文本内容</a:t>
            </a:r>
          </a:p>
        </p:txBody>
      </p:sp>
      <p:sp>
        <p:nvSpPr>
          <p:cNvPr id="52" name="文本框 51">
            <a:extLst>
              <a:ext uri="{FF2B5EF4-FFF2-40B4-BE49-F238E27FC236}">
                <a16:creationId xmlns:a16="http://schemas.microsoft.com/office/drawing/2014/main" id="{47C38AB7-7B6C-4742-A0B9-0E17B5CF2615}"/>
              </a:ext>
            </a:extLst>
          </p:cNvPr>
          <p:cNvSpPr txBox="1"/>
          <p:nvPr/>
        </p:nvSpPr>
        <p:spPr>
          <a:xfrm>
            <a:off x="2915952" y="4083155"/>
            <a:ext cx="2341065" cy="570734"/>
          </a:xfrm>
          <a:prstGeom prst="rect">
            <a:avLst/>
          </a:prstGeom>
          <a:noFill/>
        </p:spPr>
        <p:txBody>
          <a:bodyPr wrap="square" rtlCol="0">
            <a:spAutoFit/>
          </a:bodyPr>
          <a:lstStyle/>
          <a:p>
            <a:pPr>
              <a:lnSpc>
                <a:spcPct val="150000"/>
              </a:lnSpc>
            </a:pPr>
            <a:r>
              <a:rPr lang="zh-CN" altLang="en-US" sz="105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点击此处输入文本内容点击此处输入文本内容</a:t>
            </a:r>
          </a:p>
        </p:txBody>
      </p:sp>
      <p:sp>
        <p:nvSpPr>
          <p:cNvPr id="53" name="文本框 52">
            <a:extLst>
              <a:ext uri="{FF2B5EF4-FFF2-40B4-BE49-F238E27FC236}">
                <a16:creationId xmlns:a16="http://schemas.microsoft.com/office/drawing/2014/main" id="{6028B01C-B078-4F8F-9BFA-419D02CCBAB2}"/>
              </a:ext>
            </a:extLst>
          </p:cNvPr>
          <p:cNvSpPr txBox="1"/>
          <p:nvPr/>
        </p:nvSpPr>
        <p:spPr>
          <a:xfrm>
            <a:off x="2420338" y="3705892"/>
            <a:ext cx="1976800" cy="418897"/>
          </a:xfrm>
          <a:prstGeom prst="rect">
            <a:avLst/>
          </a:prstGeom>
          <a:noFill/>
        </p:spPr>
        <p:txBody>
          <a:bodyPr wrap="square" rtlCol="0">
            <a:spAutoFit/>
          </a:bodyPr>
          <a:lstStyle/>
          <a:p>
            <a:pPr algn="ctr">
              <a:lnSpc>
                <a:spcPct val="150000"/>
              </a:lnSpc>
            </a:pPr>
            <a:r>
              <a:rPr lang="zh-CN" altLang="en-US" sz="16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文本内容</a:t>
            </a:r>
          </a:p>
        </p:txBody>
      </p:sp>
      <p:sp>
        <p:nvSpPr>
          <p:cNvPr id="54" name="文本框 53">
            <a:extLst>
              <a:ext uri="{FF2B5EF4-FFF2-40B4-BE49-F238E27FC236}">
                <a16:creationId xmlns:a16="http://schemas.microsoft.com/office/drawing/2014/main" id="{8AE78740-DB9B-4E0F-8010-9C11F9F081AD}"/>
              </a:ext>
            </a:extLst>
          </p:cNvPr>
          <p:cNvSpPr txBox="1"/>
          <p:nvPr/>
        </p:nvSpPr>
        <p:spPr>
          <a:xfrm>
            <a:off x="2926260" y="5031152"/>
            <a:ext cx="2341065" cy="570734"/>
          </a:xfrm>
          <a:prstGeom prst="rect">
            <a:avLst/>
          </a:prstGeom>
          <a:noFill/>
        </p:spPr>
        <p:txBody>
          <a:bodyPr wrap="square" rtlCol="0">
            <a:spAutoFit/>
          </a:bodyPr>
          <a:lstStyle/>
          <a:p>
            <a:pPr>
              <a:lnSpc>
                <a:spcPct val="150000"/>
              </a:lnSpc>
            </a:pPr>
            <a:r>
              <a:rPr lang="zh-CN" altLang="en-US" sz="105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点击此处输入文本内容点击此处输入文本内容</a:t>
            </a:r>
          </a:p>
        </p:txBody>
      </p:sp>
      <p:sp>
        <p:nvSpPr>
          <p:cNvPr id="55" name="文本框 54">
            <a:extLst>
              <a:ext uri="{FF2B5EF4-FFF2-40B4-BE49-F238E27FC236}">
                <a16:creationId xmlns:a16="http://schemas.microsoft.com/office/drawing/2014/main" id="{2D6B498A-25A5-4480-8E58-58AC56D8ABA5}"/>
              </a:ext>
            </a:extLst>
          </p:cNvPr>
          <p:cNvSpPr txBox="1"/>
          <p:nvPr/>
        </p:nvSpPr>
        <p:spPr>
          <a:xfrm>
            <a:off x="2430646" y="4653889"/>
            <a:ext cx="1976800" cy="418897"/>
          </a:xfrm>
          <a:prstGeom prst="rect">
            <a:avLst/>
          </a:prstGeom>
          <a:noFill/>
        </p:spPr>
        <p:txBody>
          <a:bodyPr wrap="square" rtlCol="0">
            <a:spAutoFit/>
          </a:bodyPr>
          <a:lstStyle/>
          <a:p>
            <a:pPr algn="ctr">
              <a:lnSpc>
                <a:spcPct val="150000"/>
              </a:lnSpc>
            </a:pPr>
            <a:r>
              <a:rPr lang="zh-CN" altLang="en-US" sz="16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文本内容</a:t>
            </a:r>
          </a:p>
        </p:txBody>
      </p:sp>
      <p:sp>
        <p:nvSpPr>
          <p:cNvPr id="57" name="矩形 56">
            <a:extLst>
              <a:ext uri="{FF2B5EF4-FFF2-40B4-BE49-F238E27FC236}">
                <a16:creationId xmlns:a16="http://schemas.microsoft.com/office/drawing/2014/main" id="{6BD0C749-6DBA-4A8F-B75A-CC2C1415A8BC}"/>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3805051240"/>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down)">
                                      <p:cBhvr>
                                        <p:cTn id="7" dur="500"/>
                                        <p:tgtEl>
                                          <p:spTgt spid="39"/>
                                        </p:tgtEl>
                                      </p:cBhvr>
                                    </p:animEffect>
                                  </p:childTnLst>
                                </p:cTn>
                              </p:par>
                              <p:par>
                                <p:cTn id="8" presetID="22" presetClass="entr" presetSubtype="4" fill="hold"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wipe(down)">
                                      <p:cBhvr>
                                        <p:cTn id="10" dur="500"/>
                                        <p:tgtEl>
                                          <p:spTgt spid="38"/>
                                        </p:tgtEl>
                                      </p:cBhvr>
                                    </p:animEffect>
                                  </p:childTnLst>
                                </p:cTn>
                              </p:par>
                              <p:par>
                                <p:cTn id="11" presetID="22" presetClass="entr" presetSubtype="4" fill="hold" nodeType="with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wipe(down)">
                                      <p:cBhvr>
                                        <p:cTn id="13" dur="500"/>
                                        <p:tgtEl>
                                          <p:spTgt spid="37"/>
                                        </p:tgtEl>
                                      </p:cBhvr>
                                    </p:animEffect>
                                  </p:childTnLst>
                                </p:cTn>
                              </p:par>
                              <p:par>
                                <p:cTn id="14" presetID="22" presetClass="entr" presetSubtype="4" fill="hold" nodeType="withEffect">
                                  <p:stCondLst>
                                    <p:cond delay="0"/>
                                  </p:stCondLst>
                                  <p:childTnLst>
                                    <p:set>
                                      <p:cBhvr>
                                        <p:cTn id="15" dur="1" fill="hold">
                                          <p:stCondLst>
                                            <p:cond delay="0"/>
                                          </p:stCondLst>
                                        </p:cTn>
                                        <p:tgtEl>
                                          <p:spTgt spid="36"/>
                                        </p:tgtEl>
                                        <p:attrNameLst>
                                          <p:attrName>style.visibility</p:attrName>
                                        </p:attrNameLst>
                                      </p:cBhvr>
                                      <p:to>
                                        <p:strVal val="visible"/>
                                      </p:to>
                                    </p:set>
                                    <p:animEffect transition="in" filter="wipe(down)">
                                      <p:cBhvr>
                                        <p:cTn id="16" dur="500"/>
                                        <p:tgtEl>
                                          <p:spTgt spid="36"/>
                                        </p:tgtEl>
                                      </p:cBhvr>
                                    </p:animEffect>
                                  </p:childTnLst>
                                </p:cTn>
                              </p:par>
                              <p:par>
                                <p:cTn id="17" presetID="22" presetClass="entr" presetSubtype="4" fill="hold" nodeType="with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wipe(down)">
                                      <p:cBhvr>
                                        <p:cTn id="19" dur="500"/>
                                        <p:tgtEl>
                                          <p:spTgt spid="43"/>
                                        </p:tgtEl>
                                      </p:cBhvr>
                                    </p:animEffect>
                                  </p:childTnLst>
                                </p:cTn>
                              </p:par>
                              <p:par>
                                <p:cTn id="20" presetID="22" presetClass="entr" presetSubtype="4" fill="hold" nodeType="with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wipe(down)">
                                      <p:cBhvr>
                                        <p:cTn id="22" dur="500"/>
                                        <p:tgtEl>
                                          <p:spTgt spid="42"/>
                                        </p:tgtEl>
                                      </p:cBhvr>
                                    </p:animEffect>
                                  </p:childTnLst>
                                </p:cTn>
                              </p:par>
                              <p:par>
                                <p:cTn id="23" presetID="22" presetClass="entr" presetSubtype="4" fill="hold"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wipe(down)">
                                      <p:cBhvr>
                                        <p:cTn id="25" dur="500"/>
                                        <p:tgtEl>
                                          <p:spTgt spid="41"/>
                                        </p:tgtEl>
                                      </p:cBhvr>
                                    </p:animEffect>
                                  </p:childTnLst>
                                </p:cTn>
                              </p:par>
                              <p:par>
                                <p:cTn id="26" presetID="22" presetClass="entr" presetSubtype="4" fill="hold" nodeType="with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wipe(down)">
                                      <p:cBhvr>
                                        <p:cTn id="28" dur="500"/>
                                        <p:tgtEl>
                                          <p:spTgt spid="40"/>
                                        </p:tgtEl>
                                      </p:cBhvr>
                                    </p:animEffect>
                                  </p:childTnLst>
                                </p:cTn>
                              </p:par>
                              <p:par>
                                <p:cTn id="29" presetID="22" presetClass="entr" presetSubtype="4" fill="hold"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wipe(down)">
                                      <p:cBhvr>
                                        <p:cTn id="31" dur="500"/>
                                        <p:tgtEl>
                                          <p:spTgt spid="20"/>
                                        </p:tgtEl>
                                      </p:cBhvr>
                                    </p:animEffect>
                                  </p:childTnLst>
                                </p:cTn>
                              </p:par>
                              <p:par>
                                <p:cTn id="32" presetID="22" presetClass="entr" presetSubtype="4"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down)">
                                      <p:cBhvr>
                                        <p:cTn id="34" dur="500"/>
                                        <p:tgtEl>
                                          <p:spTgt spid="24"/>
                                        </p:tgtEl>
                                      </p:cBhvr>
                                    </p:animEffect>
                                  </p:childTnLst>
                                </p:cTn>
                              </p:par>
                              <p:par>
                                <p:cTn id="35" presetID="22" presetClass="entr" presetSubtype="4" fill="hold" nodeType="with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wipe(down)">
                                      <p:cBhvr>
                                        <p:cTn id="37" dur="500"/>
                                        <p:tgtEl>
                                          <p:spTgt spid="28"/>
                                        </p:tgtEl>
                                      </p:cBhvr>
                                    </p:animEffect>
                                  </p:childTnLst>
                                </p:cTn>
                              </p:par>
                              <p:par>
                                <p:cTn id="38" presetID="22" presetClass="entr" presetSubtype="4" fill="hold"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wipe(down)">
                                      <p:cBhvr>
                                        <p:cTn id="40" dur="500"/>
                                        <p:tgtEl>
                                          <p:spTgt spid="32"/>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wipe(down)">
                                      <p:cBhvr>
                                        <p:cTn id="43" dur="500"/>
                                        <p:tgtEl>
                                          <p:spTgt spid="46"/>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47"/>
                                        </p:tgtEl>
                                        <p:attrNameLst>
                                          <p:attrName>style.visibility</p:attrName>
                                        </p:attrNameLst>
                                      </p:cBhvr>
                                      <p:to>
                                        <p:strVal val="visible"/>
                                      </p:to>
                                    </p:set>
                                    <p:animEffect transition="in" filter="wipe(down)">
                                      <p:cBhvr>
                                        <p:cTn id="46" dur="500"/>
                                        <p:tgtEl>
                                          <p:spTgt spid="47"/>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50"/>
                                        </p:tgtEl>
                                        <p:attrNameLst>
                                          <p:attrName>style.visibility</p:attrName>
                                        </p:attrNameLst>
                                      </p:cBhvr>
                                      <p:to>
                                        <p:strVal val="visible"/>
                                      </p:to>
                                    </p:set>
                                    <p:animEffect transition="in" filter="wipe(down)">
                                      <p:cBhvr>
                                        <p:cTn id="49" dur="500"/>
                                        <p:tgtEl>
                                          <p:spTgt spid="50"/>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51"/>
                                        </p:tgtEl>
                                        <p:attrNameLst>
                                          <p:attrName>style.visibility</p:attrName>
                                        </p:attrNameLst>
                                      </p:cBhvr>
                                      <p:to>
                                        <p:strVal val="visible"/>
                                      </p:to>
                                    </p:set>
                                    <p:animEffect transition="in" filter="wipe(down)">
                                      <p:cBhvr>
                                        <p:cTn id="52" dur="500"/>
                                        <p:tgtEl>
                                          <p:spTgt spid="51"/>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wipe(down)">
                                      <p:cBhvr>
                                        <p:cTn id="55" dur="500"/>
                                        <p:tgtEl>
                                          <p:spTgt spid="52"/>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wipe(down)">
                                      <p:cBhvr>
                                        <p:cTn id="58" dur="500"/>
                                        <p:tgtEl>
                                          <p:spTgt spid="53"/>
                                        </p:tgtEl>
                                      </p:cBhvr>
                                    </p:animEffect>
                                  </p:childTnLst>
                                </p:cTn>
                              </p:par>
                              <p:par>
                                <p:cTn id="59" presetID="22" presetClass="entr" presetSubtype="4" fill="hold" grpId="0" nodeType="withEffect">
                                  <p:stCondLst>
                                    <p:cond delay="0"/>
                                  </p:stCondLst>
                                  <p:childTnLst>
                                    <p:set>
                                      <p:cBhvr>
                                        <p:cTn id="60" dur="1" fill="hold">
                                          <p:stCondLst>
                                            <p:cond delay="0"/>
                                          </p:stCondLst>
                                        </p:cTn>
                                        <p:tgtEl>
                                          <p:spTgt spid="54"/>
                                        </p:tgtEl>
                                        <p:attrNameLst>
                                          <p:attrName>style.visibility</p:attrName>
                                        </p:attrNameLst>
                                      </p:cBhvr>
                                      <p:to>
                                        <p:strVal val="visible"/>
                                      </p:to>
                                    </p:set>
                                    <p:animEffect transition="in" filter="wipe(down)">
                                      <p:cBhvr>
                                        <p:cTn id="61" dur="500"/>
                                        <p:tgtEl>
                                          <p:spTgt spid="54"/>
                                        </p:tgtEl>
                                      </p:cBhvr>
                                    </p:animEffect>
                                  </p:childTnLst>
                                </p:cTn>
                              </p:par>
                              <p:par>
                                <p:cTn id="62" presetID="22" presetClass="entr" presetSubtype="4" fill="hold" grpId="0" nodeType="withEffect">
                                  <p:stCondLst>
                                    <p:cond delay="0"/>
                                  </p:stCondLst>
                                  <p:childTnLst>
                                    <p:set>
                                      <p:cBhvr>
                                        <p:cTn id="63" dur="1" fill="hold">
                                          <p:stCondLst>
                                            <p:cond delay="0"/>
                                          </p:stCondLst>
                                        </p:cTn>
                                        <p:tgtEl>
                                          <p:spTgt spid="55"/>
                                        </p:tgtEl>
                                        <p:attrNameLst>
                                          <p:attrName>style.visibility</p:attrName>
                                        </p:attrNameLst>
                                      </p:cBhvr>
                                      <p:to>
                                        <p:strVal val="visible"/>
                                      </p:to>
                                    </p:set>
                                    <p:animEffect transition="in" filter="wipe(down)">
                                      <p:cBhvr>
                                        <p:cTn id="64" dur="500"/>
                                        <p:tgtEl>
                                          <p:spTgt spid="55"/>
                                        </p:tgtEl>
                                      </p:cBhvr>
                                    </p:animEffect>
                                  </p:childTnLst>
                                </p:cTn>
                              </p:par>
                              <p:par>
                                <p:cTn id="65" presetID="22" presetClass="entr" presetSubtype="4" fill="hold" grpId="0" nodeType="withEffect">
                                  <p:stCondLst>
                                    <p:cond delay="0"/>
                                  </p:stCondLst>
                                  <p:childTnLst>
                                    <p:set>
                                      <p:cBhvr>
                                        <p:cTn id="66" dur="1" fill="hold">
                                          <p:stCondLst>
                                            <p:cond delay="0"/>
                                          </p:stCondLst>
                                        </p:cTn>
                                        <p:tgtEl>
                                          <p:spTgt spid="57"/>
                                        </p:tgtEl>
                                        <p:attrNameLst>
                                          <p:attrName>style.visibility</p:attrName>
                                        </p:attrNameLst>
                                      </p:cBhvr>
                                      <p:to>
                                        <p:strVal val="visible"/>
                                      </p:to>
                                    </p:set>
                                    <p:animEffect transition="in" filter="wipe(down)">
                                      <p:cBhvr>
                                        <p:cTn id="67"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50" grpId="0"/>
      <p:bldP spid="51" grpId="0"/>
      <p:bldP spid="52" grpId="0"/>
      <p:bldP spid="53" grpId="0"/>
      <p:bldP spid="54" grpId="0"/>
      <p:bldP spid="55" grpId="0"/>
      <p:bldP spid="5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73A23E86-358C-4128-8EDE-3D7A6E11BCD8}"/>
              </a:ext>
            </a:extLst>
          </p:cNvPr>
          <p:cNvPicPr>
            <a:picLocks noChangeAspect="1"/>
          </p:cNvPicPr>
          <p:nvPr/>
        </p:nvPicPr>
        <p:blipFill rotWithShape="1">
          <a:blip r:embed="rId3">
            <a:extLst>
              <a:ext uri="{28A0092B-C50C-407E-A947-70E740481C1C}">
                <a14:useLocalDpi xmlns:a14="http://schemas.microsoft.com/office/drawing/2010/main" val="0"/>
              </a:ext>
            </a:extLst>
          </a:blip>
          <a:srcRect l="1251" t="-973" r="-139" b="28729"/>
          <a:stretch/>
        </p:blipFill>
        <p:spPr>
          <a:xfrm>
            <a:off x="0" y="-177798"/>
            <a:ext cx="12192000" cy="7035796"/>
          </a:xfrm>
          <a:prstGeom prst="rect">
            <a:avLst/>
          </a:prstGeom>
        </p:spPr>
      </p:pic>
      <p:sp>
        <p:nvSpPr>
          <p:cNvPr id="27" name="矩形 26">
            <a:extLst>
              <a:ext uri="{FF2B5EF4-FFF2-40B4-BE49-F238E27FC236}">
                <a16:creationId xmlns:a16="http://schemas.microsoft.com/office/drawing/2014/main" id="{5607BCEE-F6F3-4F8A-8D36-55FBA5495466}"/>
              </a:ext>
            </a:extLst>
          </p:cNvPr>
          <p:cNvSpPr/>
          <p:nvPr/>
        </p:nvSpPr>
        <p:spPr>
          <a:xfrm rot="10800000">
            <a:off x="-1" y="-177799"/>
            <a:ext cx="12191998" cy="7035796"/>
          </a:xfrm>
          <a:prstGeom prst="rect">
            <a:avLst/>
          </a:prstGeom>
          <a:gradFill flip="none" rotWithShape="1">
            <a:gsLst>
              <a:gs pos="0">
                <a:srgbClr val="FD1850">
                  <a:alpha val="86000"/>
                </a:srgbClr>
              </a:gs>
              <a:gs pos="48000">
                <a:srgbClr val="C94EB8">
                  <a:alpha val="97000"/>
                </a:srgbClr>
              </a:gs>
              <a:gs pos="78000">
                <a:srgbClr val="C163D1">
                  <a:alpha val="95000"/>
                </a:srgbClr>
              </a:gs>
              <a:gs pos="100000">
                <a:srgbClr val="BD7BE9"/>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文本框 9">
            <a:extLst>
              <a:ext uri="{FF2B5EF4-FFF2-40B4-BE49-F238E27FC236}">
                <a16:creationId xmlns:a16="http://schemas.microsoft.com/office/drawing/2014/main" id="{56253CF5-5625-4358-8EBF-8F9592076966}"/>
              </a:ext>
            </a:extLst>
          </p:cNvPr>
          <p:cNvSpPr txBox="1"/>
          <p:nvPr/>
        </p:nvSpPr>
        <p:spPr>
          <a:xfrm>
            <a:off x="4789838" y="2809329"/>
            <a:ext cx="2967924" cy="769441"/>
          </a:xfrm>
          <a:prstGeom prst="rect">
            <a:avLst/>
          </a:prstGeom>
          <a:noFill/>
        </p:spPr>
        <p:txBody>
          <a:bodyPr wrap="square" rtlCol="0">
            <a:spAutoFit/>
          </a:bodyPr>
          <a:lstStyle/>
          <a:p>
            <a:r>
              <a:rPr lang="zh-CN" altLang="en-US" sz="4400" dirty="0">
                <a:solidFill>
                  <a:schemeClr val="bg1"/>
                </a:solidFill>
                <a:latin typeface="方正黑体简体" panose="02010601030101010101" pitchFamily="2" charset="-122"/>
                <a:ea typeface="方正黑体简体" panose="02010601030101010101" pitchFamily="2" charset="-122"/>
              </a:rPr>
              <a:t>发展规划</a:t>
            </a:r>
          </a:p>
        </p:txBody>
      </p:sp>
      <p:sp>
        <p:nvSpPr>
          <p:cNvPr id="11" name="文本框 10">
            <a:extLst>
              <a:ext uri="{FF2B5EF4-FFF2-40B4-BE49-F238E27FC236}">
                <a16:creationId xmlns:a16="http://schemas.microsoft.com/office/drawing/2014/main" id="{6A3164B5-6273-411C-B134-1D798F3C02FC}"/>
              </a:ext>
            </a:extLst>
          </p:cNvPr>
          <p:cNvSpPr txBox="1"/>
          <p:nvPr/>
        </p:nvSpPr>
        <p:spPr>
          <a:xfrm>
            <a:off x="4053238" y="3561149"/>
            <a:ext cx="4016375" cy="1290738"/>
          </a:xfrm>
          <a:prstGeom prst="rect">
            <a:avLst/>
          </a:prstGeom>
          <a:noFill/>
        </p:spPr>
        <p:txBody>
          <a:bodyPr wrap="square" rtlCol="0">
            <a:spAutoFit/>
          </a:bodyPr>
          <a:lstStyle/>
          <a:p>
            <a:pPr algn="ctr">
              <a:lnSpc>
                <a:spcPct val="150000"/>
              </a:lnSpc>
            </a:pPr>
            <a:r>
              <a:rPr lang="en-US" altLang="zh-CN" dirty="0">
                <a:solidFill>
                  <a:schemeClr val="bg1"/>
                </a:solidFill>
                <a:latin typeface="方正黑体简体" panose="02010601030101010101" pitchFamily="2" charset="-122"/>
                <a:ea typeface="方正黑体简体" panose="02010601030101010101" pitchFamily="2" charset="-122"/>
              </a:rPr>
              <a:t>how many characters are available for your password you should be sure to use every one of</a:t>
            </a:r>
            <a:endParaRPr lang="zh-CN" altLang="en-US" dirty="0">
              <a:solidFill>
                <a:schemeClr val="bg1"/>
              </a:solidFill>
              <a:latin typeface="方正黑体简体" panose="02010601030101010101" pitchFamily="2" charset="-122"/>
              <a:ea typeface="方正黑体简体" panose="02010601030101010101" pitchFamily="2" charset="-122"/>
            </a:endParaRPr>
          </a:p>
        </p:txBody>
      </p:sp>
      <p:cxnSp>
        <p:nvCxnSpPr>
          <p:cNvPr id="13" name="直接连接符 12">
            <a:extLst>
              <a:ext uri="{FF2B5EF4-FFF2-40B4-BE49-F238E27FC236}">
                <a16:creationId xmlns:a16="http://schemas.microsoft.com/office/drawing/2014/main" id="{63C9A963-A460-4C50-A2DA-2C980A0A3CDC}"/>
              </a:ext>
            </a:extLst>
          </p:cNvPr>
          <p:cNvCxnSpPr>
            <a:cxnSpLocks/>
          </p:cNvCxnSpPr>
          <p:nvPr/>
        </p:nvCxnSpPr>
        <p:spPr>
          <a:xfrm>
            <a:off x="9039225" y="158432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6389E97B-834F-4F6E-A486-BC56323F7DF8}"/>
              </a:ext>
            </a:extLst>
          </p:cNvPr>
          <p:cNvSpPr txBox="1"/>
          <p:nvPr/>
        </p:nvSpPr>
        <p:spPr>
          <a:xfrm>
            <a:off x="4477987" y="1885999"/>
            <a:ext cx="2967924" cy="923330"/>
          </a:xfrm>
          <a:prstGeom prst="rect">
            <a:avLst/>
          </a:prstGeom>
          <a:noFill/>
        </p:spPr>
        <p:txBody>
          <a:bodyPr wrap="square" rtlCol="0">
            <a:spAutoFit/>
          </a:bodyPr>
          <a:lstStyle/>
          <a:p>
            <a:r>
              <a:rPr lang="en-US" altLang="zh-CN" sz="5400" dirty="0">
                <a:solidFill>
                  <a:schemeClr val="bg1"/>
                </a:solidFill>
                <a:latin typeface="方正黑体简体" panose="02010601030101010101" pitchFamily="2" charset="-122"/>
                <a:ea typeface="方正黑体简体" panose="02010601030101010101" pitchFamily="2" charset="-122"/>
              </a:rPr>
              <a:t>PART 04</a:t>
            </a:r>
            <a:endParaRPr lang="zh-CN" altLang="en-US" sz="5400" dirty="0">
              <a:solidFill>
                <a:schemeClr val="bg1"/>
              </a:solidFill>
              <a:latin typeface="方正黑体简体" panose="02010601030101010101" pitchFamily="2" charset="-122"/>
              <a:ea typeface="方正黑体简体" panose="02010601030101010101" pitchFamily="2" charset="-122"/>
            </a:endParaRPr>
          </a:p>
        </p:txBody>
      </p:sp>
      <p:cxnSp>
        <p:nvCxnSpPr>
          <p:cNvPr id="29" name="直接连接符 28">
            <a:extLst>
              <a:ext uri="{FF2B5EF4-FFF2-40B4-BE49-F238E27FC236}">
                <a16:creationId xmlns:a16="http://schemas.microsoft.com/office/drawing/2014/main" id="{FFABE389-C29B-44BA-ADC7-BDAB83CEA887}"/>
              </a:ext>
            </a:extLst>
          </p:cNvPr>
          <p:cNvCxnSpPr>
            <a:cxnSpLocks/>
          </p:cNvCxnSpPr>
          <p:nvPr/>
        </p:nvCxnSpPr>
        <p:spPr>
          <a:xfrm>
            <a:off x="3032125" y="-29527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1325308"/>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inVertical)">
                                      <p:cBhvr>
                                        <p:cTn id="10" dur="500"/>
                                        <p:tgtEl>
                                          <p:spTgt spid="10"/>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arn(inVertical)">
                                      <p:cBhvr>
                                        <p:cTn id="13" dur="500"/>
                                        <p:tgtEl>
                                          <p:spTgt spid="11"/>
                                        </p:tgtEl>
                                      </p:cBhvr>
                                    </p:animEffect>
                                  </p:childTnLst>
                                </p:cTn>
                              </p:par>
                              <p:par>
                                <p:cTn id="14" presetID="16" presetClass="entr" presetSubtype="21"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barn(inVertical)">
                                      <p:cBhvr>
                                        <p:cTn id="16" dur="500"/>
                                        <p:tgtEl>
                                          <p:spTgt spid="1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down)">
                                      <p:cBhvr>
                                        <p:cTn id="19" dur="500"/>
                                        <p:tgtEl>
                                          <p:spTgt spid="27"/>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barn(inVertical)">
                                      <p:cBhvr>
                                        <p:cTn id="22" dur="500"/>
                                        <p:tgtEl>
                                          <p:spTgt spid="28"/>
                                        </p:tgtEl>
                                      </p:cBhvr>
                                    </p:animEffect>
                                  </p:childTnLst>
                                </p:cTn>
                              </p:par>
                              <p:par>
                                <p:cTn id="23" presetID="16" presetClass="entr" presetSubtype="21" fill="hold" nodeType="with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barn(inVertical)">
                                      <p:cBhvr>
                                        <p:cTn id="2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10" grpId="0"/>
      <p:bldP spid="11" grpId="0"/>
      <p:bldP spid="2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814" name="Picture 33"/>
          <p:cNvPicPr>
            <a:picLocks noChangeAspect="1"/>
          </p:cNvPicPr>
          <p:nvPr/>
        </p:nvPicPr>
        <p:blipFill>
          <a:blip r:embed="rId3">
            <a:extLst>
              <a:ext uri="{28A0092B-C50C-407E-A947-70E740481C1C}">
                <a14:useLocalDpi xmlns:a14="http://schemas.microsoft.com/office/drawing/2010/main" val="0"/>
              </a:ext>
            </a:extLst>
          </a:blip>
          <a:srcRect l="19221" t="29398" r="17921" b="13718"/>
          <a:stretch>
            <a:fillRect/>
          </a:stretch>
        </p:blipFill>
        <p:spPr bwMode="auto">
          <a:xfrm>
            <a:off x="3683000" y="1346881"/>
            <a:ext cx="5305425" cy="32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 name="文本框 30">
            <a:extLst>
              <a:ext uri="{FF2B5EF4-FFF2-40B4-BE49-F238E27FC236}">
                <a16:creationId xmlns:a16="http://schemas.microsoft.com/office/drawing/2014/main" id="{79E575EE-230A-4FDE-9D39-B0DA0D304285}"/>
              </a:ext>
            </a:extLst>
          </p:cNvPr>
          <p:cNvSpPr txBox="1"/>
          <p:nvPr/>
        </p:nvSpPr>
        <p:spPr>
          <a:xfrm>
            <a:off x="1519728" y="2842499"/>
            <a:ext cx="1976800" cy="570734"/>
          </a:xfrm>
          <a:prstGeom prst="rect">
            <a:avLst/>
          </a:prstGeom>
          <a:noFill/>
        </p:spPr>
        <p:txBody>
          <a:bodyPr wrap="square" rtlCol="0">
            <a:spAutoFit/>
          </a:bodyPr>
          <a:lstStyle/>
          <a:p>
            <a:pPr>
              <a:lnSpc>
                <a:spcPct val="150000"/>
              </a:lnSpc>
            </a:pPr>
            <a:r>
              <a:rPr lang="zh-CN" altLang="en-US" sz="11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点击此处输入文本内容点击此处输入文本内容</a:t>
            </a:r>
          </a:p>
        </p:txBody>
      </p:sp>
      <p:sp>
        <p:nvSpPr>
          <p:cNvPr id="55" name="文本框 54">
            <a:extLst>
              <a:ext uri="{FF2B5EF4-FFF2-40B4-BE49-F238E27FC236}">
                <a16:creationId xmlns:a16="http://schemas.microsoft.com/office/drawing/2014/main" id="{73FFE23F-6449-4B2C-B753-666BCF1CD2BA}"/>
              </a:ext>
            </a:extLst>
          </p:cNvPr>
          <p:cNvSpPr txBox="1"/>
          <p:nvPr/>
        </p:nvSpPr>
        <p:spPr>
          <a:xfrm>
            <a:off x="881685" y="2353650"/>
            <a:ext cx="1976800" cy="500522"/>
          </a:xfrm>
          <a:prstGeom prst="rect">
            <a:avLst/>
          </a:prstGeom>
          <a:noFill/>
        </p:spPr>
        <p:txBody>
          <a:bodyPr wrap="square" rtlCol="0">
            <a:spAutoFit/>
          </a:bodyPr>
          <a:lstStyle/>
          <a:p>
            <a:pPr algn="ctr">
              <a:lnSpc>
                <a:spcPct val="150000"/>
              </a:lnSpc>
            </a:pPr>
            <a:r>
              <a:rPr lang="en-US" altLang="zh-CN" sz="20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01/  </a:t>
            </a:r>
            <a:r>
              <a:rPr lang="zh-CN" altLang="en-US" sz="20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文本内容</a:t>
            </a:r>
          </a:p>
        </p:txBody>
      </p:sp>
      <p:sp>
        <p:nvSpPr>
          <p:cNvPr id="60" name="文本框 59">
            <a:extLst>
              <a:ext uri="{FF2B5EF4-FFF2-40B4-BE49-F238E27FC236}">
                <a16:creationId xmlns:a16="http://schemas.microsoft.com/office/drawing/2014/main" id="{9C77D431-90AC-4E3E-918C-58DC9ED685E6}"/>
              </a:ext>
            </a:extLst>
          </p:cNvPr>
          <p:cNvSpPr txBox="1"/>
          <p:nvPr/>
        </p:nvSpPr>
        <p:spPr>
          <a:xfrm>
            <a:off x="9626468" y="2842499"/>
            <a:ext cx="1976800" cy="570734"/>
          </a:xfrm>
          <a:prstGeom prst="rect">
            <a:avLst/>
          </a:prstGeom>
          <a:noFill/>
        </p:spPr>
        <p:txBody>
          <a:bodyPr wrap="square" rtlCol="0">
            <a:spAutoFit/>
          </a:bodyPr>
          <a:lstStyle/>
          <a:p>
            <a:pPr>
              <a:lnSpc>
                <a:spcPct val="150000"/>
              </a:lnSpc>
            </a:pPr>
            <a:r>
              <a:rPr lang="zh-CN" altLang="en-US" sz="11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点击此处输入文本内容点击此处输入文本内容</a:t>
            </a:r>
          </a:p>
        </p:txBody>
      </p:sp>
      <p:sp>
        <p:nvSpPr>
          <p:cNvPr id="61" name="文本框 60">
            <a:extLst>
              <a:ext uri="{FF2B5EF4-FFF2-40B4-BE49-F238E27FC236}">
                <a16:creationId xmlns:a16="http://schemas.microsoft.com/office/drawing/2014/main" id="{F70F7ABA-8560-438C-99B6-1DD836F27C5C}"/>
              </a:ext>
            </a:extLst>
          </p:cNvPr>
          <p:cNvSpPr txBox="1"/>
          <p:nvPr/>
        </p:nvSpPr>
        <p:spPr>
          <a:xfrm>
            <a:off x="8988425" y="2353650"/>
            <a:ext cx="1976800" cy="500522"/>
          </a:xfrm>
          <a:prstGeom prst="rect">
            <a:avLst/>
          </a:prstGeom>
          <a:noFill/>
        </p:spPr>
        <p:txBody>
          <a:bodyPr wrap="square" rtlCol="0">
            <a:spAutoFit/>
          </a:bodyPr>
          <a:lstStyle/>
          <a:p>
            <a:pPr algn="ctr">
              <a:lnSpc>
                <a:spcPct val="150000"/>
              </a:lnSpc>
            </a:pPr>
            <a:r>
              <a:rPr lang="en-US" altLang="zh-CN" sz="20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02/  </a:t>
            </a:r>
            <a:r>
              <a:rPr lang="zh-CN" altLang="en-US" sz="20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文本内容</a:t>
            </a:r>
          </a:p>
        </p:txBody>
      </p:sp>
      <p:sp>
        <p:nvSpPr>
          <p:cNvPr id="62" name="文本框 61">
            <a:extLst>
              <a:ext uri="{FF2B5EF4-FFF2-40B4-BE49-F238E27FC236}">
                <a16:creationId xmlns:a16="http://schemas.microsoft.com/office/drawing/2014/main" id="{B2FDEF1E-C7B3-44EE-955D-A172924D22E9}"/>
              </a:ext>
            </a:extLst>
          </p:cNvPr>
          <p:cNvSpPr txBox="1"/>
          <p:nvPr/>
        </p:nvSpPr>
        <p:spPr>
          <a:xfrm>
            <a:off x="881685" y="4887197"/>
            <a:ext cx="10721583" cy="891270"/>
          </a:xfrm>
          <a:prstGeom prst="rect">
            <a:avLst/>
          </a:prstGeom>
          <a:noFill/>
        </p:spPr>
        <p:txBody>
          <a:bodyPr wrap="square" rtlCol="0">
            <a:spAutoFit/>
          </a:bodyPr>
          <a:lstStyle/>
          <a:p>
            <a:pPr>
              <a:lnSpc>
                <a:spcPct val="150000"/>
              </a:lnSpc>
            </a:pPr>
            <a:r>
              <a:rPr lang="zh-CN" altLang="en-US" sz="12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rPr>
              <a:t>点击此处输入文本内容点击此处输入文本内容点击此处输入文本内容点击此处输入文本内容点击此处点击此处输入文本内容点击此处输入文本内容点击此处输入文本内容点击此处输入文本内容点击此处</a:t>
            </a:r>
          </a:p>
          <a:p>
            <a:pPr>
              <a:lnSpc>
                <a:spcPct val="150000"/>
              </a:lnSpc>
            </a:pPr>
            <a:endParaRPr lang="zh-CN" altLang="en-US" sz="1200" dirty="0">
              <a:solidFill>
                <a:schemeClr val="tx1">
                  <a:lumMod val="75000"/>
                  <a:lumOff val="25000"/>
                </a:schemeClr>
              </a:solidFill>
              <a:latin typeface="方正黑体简体" panose="02010601030101010101" pitchFamily="2" charset="-122"/>
              <a:ea typeface="方正黑体简体" panose="02010601030101010101" pitchFamily="2" charset="-122"/>
              <a:cs typeface="Arial" panose="020B0604020202020204" pitchFamily="34" charset="0"/>
            </a:endParaRPr>
          </a:p>
        </p:txBody>
      </p:sp>
      <p:pic>
        <p:nvPicPr>
          <p:cNvPr id="13" name="图片 12">
            <a:extLst>
              <a:ext uri="{FF2B5EF4-FFF2-40B4-BE49-F238E27FC236}">
                <a16:creationId xmlns:a16="http://schemas.microsoft.com/office/drawing/2014/main" id="{DDCC70DE-82F3-4838-92DB-C858B474BD5A}"/>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4448416" y="1708319"/>
            <a:ext cx="3715494" cy="2311232"/>
          </a:xfrm>
          <a:prstGeom prst="rect">
            <a:avLst/>
          </a:prstGeom>
        </p:spPr>
      </p:pic>
      <p:sp>
        <p:nvSpPr>
          <p:cNvPr id="14" name="矩形 13">
            <a:extLst>
              <a:ext uri="{FF2B5EF4-FFF2-40B4-BE49-F238E27FC236}">
                <a16:creationId xmlns:a16="http://schemas.microsoft.com/office/drawing/2014/main" id="{7A3A327A-44DE-4630-A9AF-F90E22807D98}"/>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2626931876"/>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3814"/>
                                        </p:tgtEl>
                                        <p:attrNameLst>
                                          <p:attrName>style.visibility</p:attrName>
                                        </p:attrNameLst>
                                      </p:cBhvr>
                                      <p:to>
                                        <p:strVal val="visible"/>
                                      </p:to>
                                    </p:set>
                                    <p:animEffect transition="in" filter="wipe(down)">
                                      <p:cBhvr>
                                        <p:cTn id="7" dur="500"/>
                                        <p:tgtEl>
                                          <p:spTgt spid="3381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wipe(down)">
                                      <p:cBhvr>
                                        <p:cTn id="10" dur="500"/>
                                        <p:tgtEl>
                                          <p:spTgt spid="31"/>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wipe(down)">
                                      <p:cBhvr>
                                        <p:cTn id="13" dur="500"/>
                                        <p:tgtEl>
                                          <p:spTgt spid="55"/>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60"/>
                                        </p:tgtEl>
                                        <p:attrNameLst>
                                          <p:attrName>style.visibility</p:attrName>
                                        </p:attrNameLst>
                                      </p:cBhvr>
                                      <p:to>
                                        <p:strVal val="visible"/>
                                      </p:to>
                                    </p:set>
                                    <p:animEffect transition="in" filter="wipe(down)">
                                      <p:cBhvr>
                                        <p:cTn id="16" dur="500"/>
                                        <p:tgtEl>
                                          <p:spTgt spid="60"/>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wipe(down)">
                                      <p:cBhvr>
                                        <p:cTn id="19" dur="500"/>
                                        <p:tgtEl>
                                          <p:spTgt spid="61"/>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62"/>
                                        </p:tgtEl>
                                        <p:attrNameLst>
                                          <p:attrName>style.visibility</p:attrName>
                                        </p:attrNameLst>
                                      </p:cBhvr>
                                      <p:to>
                                        <p:strVal val="visible"/>
                                      </p:to>
                                    </p:set>
                                    <p:animEffect transition="in" filter="wipe(down)">
                                      <p:cBhvr>
                                        <p:cTn id="22" dur="500"/>
                                        <p:tgtEl>
                                          <p:spTgt spid="62"/>
                                        </p:tgtEl>
                                      </p:cBhvr>
                                    </p:animEffect>
                                  </p:childTnLst>
                                </p:cTn>
                              </p:par>
                              <p:par>
                                <p:cTn id="23" presetID="22" presetClass="entr" presetSubtype="4"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wipe(down)">
                                      <p:cBhvr>
                                        <p:cTn id="25" dur="500"/>
                                        <p:tgtEl>
                                          <p:spTgt spid="13"/>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wipe(down)">
                                      <p:cBhvr>
                                        <p:cTn id="2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55" grpId="0"/>
      <p:bldP spid="60" grpId="0"/>
      <p:bldP spid="61" grpId="0"/>
      <p:bldP spid="62" grpId="0"/>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F2042E3-8379-410A-AA22-4D539E3AB793}"/>
              </a:ext>
            </a:extLst>
          </p:cNvPr>
          <p:cNvPicPr>
            <a:picLocks noChangeAspect="1"/>
          </p:cNvPicPr>
          <p:nvPr/>
        </p:nvPicPr>
        <p:blipFill rotWithShape="1">
          <a:blip r:embed="rId3">
            <a:extLst>
              <a:ext uri="{28A0092B-C50C-407E-A947-70E740481C1C}">
                <a14:useLocalDpi xmlns:a14="http://schemas.microsoft.com/office/drawing/2010/main" val="0"/>
              </a:ext>
            </a:extLst>
          </a:blip>
          <a:srcRect l="26020" r="44906"/>
          <a:stretch/>
        </p:blipFill>
        <p:spPr>
          <a:xfrm>
            <a:off x="3143250" y="2"/>
            <a:ext cx="2990850" cy="6858000"/>
          </a:xfrm>
          <a:prstGeom prst="rect">
            <a:avLst/>
          </a:prstGeom>
        </p:spPr>
      </p:pic>
      <p:pic>
        <p:nvPicPr>
          <p:cNvPr id="4" name="图片 3">
            <a:extLst>
              <a:ext uri="{FF2B5EF4-FFF2-40B4-BE49-F238E27FC236}">
                <a16:creationId xmlns:a16="http://schemas.microsoft.com/office/drawing/2014/main" id="{23740498-83AB-41A5-9DF0-175B920C27C3}"/>
              </a:ext>
            </a:extLst>
          </p:cNvPr>
          <p:cNvPicPr>
            <a:picLocks noChangeAspect="1"/>
          </p:cNvPicPr>
          <p:nvPr/>
        </p:nvPicPr>
        <p:blipFill rotWithShape="1">
          <a:blip r:embed="rId4">
            <a:extLst>
              <a:ext uri="{28A0092B-C50C-407E-A947-70E740481C1C}">
                <a14:useLocalDpi xmlns:a14="http://schemas.microsoft.com/office/drawing/2010/main" val="0"/>
              </a:ext>
            </a:extLst>
          </a:blip>
          <a:srcRect l="16049" r="54877"/>
          <a:stretch/>
        </p:blipFill>
        <p:spPr>
          <a:xfrm>
            <a:off x="6286500" y="2"/>
            <a:ext cx="2990850" cy="6858000"/>
          </a:xfrm>
          <a:prstGeom prst="rect">
            <a:avLst/>
          </a:prstGeom>
        </p:spPr>
      </p:pic>
      <p:pic>
        <p:nvPicPr>
          <p:cNvPr id="5" name="图片 4">
            <a:extLst>
              <a:ext uri="{FF2B5EF4-FFF2-40B4-BE49-F238E27FC236}">
                <a16:creationId xmlns:a16="http://schemas.microsoft.com/office/drawing/2014/main" id="{6EF1DC16-7D57-4ACD-A0B0-240EEBF6525D}"/>
              </a:ext>
            </a:extLst>
          </p:cNvPr>
          <p:cNvPicPr>
            <a:picLocks noChangeAspect="1"/>
          </p:cNvPicPr>
          <p:nvPr/>
        </p:nvPicPr>
        <p:blipFill rotWithShape="1">
          <a:blip r:embed="rId5">
            <a:extLst>
              <a:ext uri="{28A0092B-C50C-407E-A947-70E740481C1C}">
                <a14:useLocalDpi xmlns:a14="http://schemas.microsoft.com/office/drawing/2010/main" val="0"/>
              </a:ext>
            </a:extLst>
          </a:blip>
          <a:srcRect l="26284" r="44642"/>
          <a:stretch/>
        </p:blipFill>
        <p:spPr>
          <a:xfrm>
            <a:off x="9429750" y="0"/>
            <a:ext cx="2990851" cy="6858000"/>
          </a:xfrm>
          <a:prstGeom prst="rect">
            <a:avLst/>
          </a:prstGeom>
        </p:spPr>
      </p:pic>
      <p:sp>
        <p:nvSpPr>
          <p:cNvPr id="24" name="矩形 23">
            <a:extLst>
              <a:ext uri="{FF2B5EF4-FFF2-40B4-BE49-F238E27FC236}">
                <a16:creationId xmlns:a16="http://schemas.microsoft.com/office/drawing/2014/main" id="{0D69C7AF-C20A-414A-9EFC-F37D5FBA2C09}"/>
              </a:ext>
            </a:extLst>
          </p:cNvPr>
          <p:cNvSpPr/>
          <p:nvPr/>
        </p:nvSpPr>
        <p:spPr>
          <a:xfrm>
            <a:off x="3143250" y="0"/>
            <a:ext cx="2995613" cy="6857998"/>
          </a:xfrm>
          <a:prstGeom prst="rect">
            <a:avLst/>
          </a:prstGeom>
          <a:gradFill flip="none" rotWithShape="1">
            <a:gsLst>
              <a:gs pos="0">
                <a:schemeClr val="accent2">
                  <a:lumMod val="0"/>
                  <a:lumOff val="100000"/>
                </a:schemeClr>
              </a:gs>
              <a:gs pos="17000">
                <a:schemeClr val="accent2">
                  <a:lumMod val="0"/>
                  <a:lumOff val="100000"/>
                </a:schemeClr>
              </a:gs>
              <a:gs pos="100000">
                <a:srgbClr val="7030A0">
                  <a:alpha val="55000"/>
                </a:srgbClr>
              </a:gs>
            </a:gsLst>
            <a:path path="circle">
              <a:fillToRect l="50000" t="-80000" r="50000" b="18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 name="矩形 24">
            <a:extLst>
              <a:ext uri="{FF2B5EF4-FFF2-40B4-BE49-F238E27FC236}">
                <a16:creationId xmlns:a16="http://schemas.microsoft.com/office/drawing/2014/main" id="{08C556E5-45A3-4EE6-8A67-629BA5F163E1}"/>
              </a:ext>
            </a:extLst>
          </p:cNvPr>
          <p:cNvSpPr/>
          <p:nvPr/>
        </p:nvSpPr>
        <p:spPr>
          <a:xfrm>
            <a:off x="6281738" y="-1"/>
            <a:ext cx="2990850" cy="6858001"/>
          </a:xfrm>
          <a:prstGeom prst="rect">
            <a:avLst/>
          </a:prstGeom>
          <a:gradFill flip="none" rotWithShape="1">
            <a:gsLst>
              <a:gs pos="0">
                <a:schemeClr val="accent2">
                  <a:lumMod val="0"/>
                  <a:lumOff val="100000"/>
                </a:schemeClr>
              </a:gs>
              <a:gs pos="17000">
                <a:schemeClr val="accent2">
                  <a:lumMod val="0"/>
                  <a:lumOff val="100000"/>
                </a:schemeClr>
              </a:gs>
              <a:gs pos="100000">
                <a:srgbClr val="7030A0">
                  <a:alpha val="55000"/>
                </a:srgbClr>
              </a:gs>
            </a:gsLst>
            <a:path path="circle">
              <a:fillToRect l="50000" t="-80000" r="50000" b="18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矩形 25">
            <a:extLst>
              <a:ext uri="{FF2B5EF4-FFF2-40B4-BE49-F238E27FC236}">
                <a16:creationId xmlns:a16="http://schemas.microsoft.com/office/drawing/2014/main" id="{8F41B895-8904-4743-8940-075E6ACBCCB7}"/>
              </a:ext>
            </a:extLst>
          </p:cNvPr>
          <p:cNvSpPr/>
          <p:nvPr/>
        </p:nvSpPr>
        <p:spPr>
          <a:xfrm>
            <a:off x="9429751" y="-2"/>
            <a:ext cx="2990850" cy="6858001"/>
          </a:xfrm>
          <a:prstGeom prst="rect">
            <a:avLst/>
          </a:prstGeom>
          <a:gradFill flip="none" rotWithShape="1">
            <a:gsLst>
              <a:gs pos="0">
                <a:schemeClr val="accent2">
                  <a:lumMod val="0"/>
                  <a:lumOff val="100000"/>
                </a:schemeClr>
              </a:gs>
              <a:gs pos="17000">
                <a:schemeClr val="accent2">
                  <a:lumMod val="0"/>
                  <a:lumOff val="100000"/>
                </a:schemeClr>
              </a:gs>
              <a:gs pos="100000">
                <a:srgbClr val="7030A0">
                  <a:alpha val="55000"/>
                </a:srgbClr>
              </a:gs>
            </a:gsLst>
            <a:path path="circle">
              <a:fillToRect l="50000" t="-80000" r="50000" b="18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pic>
        <p:nvPicPr>
          <p:cNvPr id="2" name="图片 1">
            <a:extLst>
              <a:ext uri="{FF2B5EF4-FFF2-40B4-BE49-F238E27FC236}">
                <a16:creationId xmlns:a16="http://schemas.microsoft.com/office/drawing/2014/main" id="{73A23E86-358C-4128-8EDE-3D7A6E11BCD8}"/>
              </a:ext>
            </a:extLst>
          </p:cNvPr>
          <p:cNvPicPr>
            <a:picLocks noChangeAspect="1"/>
          </p:cNvPicPr>
          <p:nvPr/>
        </p:nvPicPr>
        <p:blipFill rotWithShape="1">
          <a:blip r:embed="rId6">
            <a:extLst>
              <a:ext uri="{28A0092B-C50C-407E-A947-70E740481C1C}">
                <a14:useLocalDpi xmlns:a14="http://schemas.microsoft.com/office/drawing/2010/main" val="0"/>
              </a:ext>
            </a:extLst>
          </a:blip>
          <a:srcRect l="37917" t="-973" r="29375" b="973"/>
          <a:stretch/>
        </p:blipFill>
        <p:spPr>
          <a:xfrm>
            <a:off x="0" y="2"/>
            <a:ext cx="2990850" cy="6858000"/>
          </a:xfrm>
          <a:prstGeom prst="rect">
            <a:avLst/>
          </a:prstGeom>
        </p:spPr>
      </p:pic>
      <p:sp>
        <p:nvSpPr>
          <p:cNvPr id="6" name="矩形 5">
            <a:extLst>
              <a:ext uri="{FF2B5EF4-FFF2-40B4-BE49-F238E27FC236}">
                <a16:creationId xmlns:a16="http://schemas.microsoft.com/office/drawing/2014/main" id="{1240CA2A-2ACD-40B9-A307-620C479392E6}"/>
              </a:ext>
            </a:extLst>
          </p:cNvPr>
          <p:cNvSpPr/>
          <p:nvPr/>
        </p:nvSpPr>
        <p:spPr>
          <a:xfrm>
            <a:off x="0" y="0"/>
            <a:ext cx="2990850" cy="6857998"/>
          </a:xfrm>
          <a:prstGeom prst="rect">
            <a:avLst/>
          </a:prstGeom>
          <a:gradFill flip="none" rotWithShape="1">
            <a:gsLst>
              <a:gs pos="0">
                <a:schemeClr val="accent2">
                  <a:lumMod val="0"/>
                  <a:lumOff val="100000"/>
                </a:schemeClr>
              </a:gs>
              <a:gs pos="17000">
                <a:schemeClr val="accent2">
                  <a:lumMod val="0"/>
                  <a:lumOff val="100000"/>
                </a:schemeClr>
              </a:gs>
              <a:gs pos="100000">
                <a:srgbClr val="7030A0">
                  <a:alpha val="55000"/>
                </a:srgbClr>
              </a:gs>
            </a:gsLst>
            <a:path path="circle">
              <a:fillToRect l="50000" t="-80000" r="50000" b="18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文本框 9">
            <a:extLst>
              <a:ext uri="{FF2B5EF4-FFF2-40B4-BE49-F238E27FC236}">
                <a16:creationId xmlns:a16="http://schemas.microsoft.com/office/drawing/2014/main" id="{56253CF5-5625-4358-8EBF-8F9592076966}"/>
              </a:ext>
            </a:extLst>
          </p:cNvPr>
          <p:cNvSpPr txBox="1"/>
          <p:nvPr/>
        </p:nvSpPr>
        <p:spPr>
          <a:xfrm>
            <a:off x="619125" y="3657600"/>
            <a:ext cx="1752600" cy="523220"/>
          </a:xfrm>
          <a:prstGeom prst="rect">
            <a:avLst/>
          </a:prstGeom>
          <a:noFill/>
        </p:spPr>
        <p:txBody>
          <a:bodyPr wrap="square" rtlCol="0">
            <a:spAutoFit/>
          </a:bodyPr>
          <a:lstStyle/>
          <a:p>
            <a:r>
              <a:rPr lang="zh-CN" altLang="en-US" sz="2800" dirty="0">
                <a:solidFill>
                  <a:schemeClr val="bg1"/>
                </a:solidFill>
                <a:latin typeface="方正黑体简体" panose="02010601030101010101" pitchFamily="2" charset="-122"/>
                <a:ea typeface="方正黑体简体" panose="02010601030101010101" pitchFamily="2" charset="-122"/>
              </a:rPr>
              <a:t>关于我们</a:t>
            </a:r>
          </a:p>
        </p:txBody>
      </p:sp>
      <p:sp>
        <p:nvSpPr>
          <p:cNvPr id="11" name="文本框 10">
            <a:extLst>
              <a:ext uri="{FF2B5EF4-FFF2-40B4-BE49-F238E27FC236}">
                <a16:creationId xmlns:a16="http://schemas.microsoft.com/office/drawing/2014/main" id="{6A3164B5-6273-411C-B134-1D798F3C02FC}"/>
              </a:ext>
            </a:extLst>
          </p:cNvPr>
          <p:cNvSpPr txBox="1"/>
          <p:nvPr/>
        </p:nvSpPr>
        <p:spPr>
          <a:xfrm>
            <a:off x="314325" y="4180820"/>
            <a:ext cx="2371725" cy="824649"/>
          </a:xfrm>
          <a:prstGeom prst="rect">
            <a:avLst/>
          </a:prstGeom>
          <a:noFill/>
        </p:spPr>
        <p:txBody>
          <a:bodyPr wrap="square" rtlCol="0">
            <a:spAutoFit/>
          </a:bodyPr>
          <a:lstStyle/>
          <a:p>
            <a:pPr algn="ctr">
              <a:lnSpc>
                <a:spcPct val="150000"/>
              </a:lnSpc>
            </a:pPr>
            <a:r>
              <a:rPr lang="en-US" altLang="zh-CN" sz="1100" dirty="0">
                <a:solidFill>
                  <a:schemeClr val="bg1"/>
                </a:solidFill>
                <a:latin typeface="方正黑体简体" panose="02010601030101010101" pitchFamily="2" charset="-122"/>
                <a:ea typeface="方正黑体简体" panose="02010601030101010101" pitchFamily="2" charset="-122"/>
              </a:rPr>
              <a:t>how many characters are available for your password you should be sure to use every one of</a:t>
            </a:r>
            <a:endParaRPr lang="zh-CN" altLang="en-US" sz="1100" dirty="0">
              <a:solidFill>
                <a:schemeClr val="bg1"/>
              </a:solidFill>
              <a:latin typeface="方正黑体简体" panose="02010601030101010101" pitchFamily="2" charset="-122"/>
              <a:ea typeface="方正黑体简体" panose="02010601030101010101" pitchFamily="2" charset="-122"/>
            </a:endParaRPr>
          </a:p>
        </p:txBody>
      </p:sp>
      <p:cxnSp>
        <p:nvCxnSpPr>
          <p:cNvPr id="13" name="直接连接符 12">
            <a:extLst>
              <a:ext uri="{FF2B5EF4-FFF2-40B4-BE49-F238E27FC236}">
                <a16:creationId xmlns:a16="http://schemas.microsoft.com/office/drawing/2014/main" id="{63C9A963-A460-4C50-A2DA-2C980A0A3CDC}"/>
              </a:ext>
            </a:extLst>
          </p:cNvPr>
          <p:cNvCxnSpPr>
            <a:cxnSpLocks/>
          </p:cNvCxnSpPr>
          <p:nvPr/>
        </p:nvCxnSpPr>
        <p:spPr>
          <a:xfrm>
            <a:off x="1419225" y="195262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9A19378B-5093-45E8-917B-5F7D9457C141}"/>
              </a:ext>
            </a:extLst>
          </p:cNvPr>
          <p:cNvSpPr txBox="1"/>
          <p:nvPr/>
        </p:nvSpPr>
        <p:spPr>
          <a:xfrm>
            <a:off x="3757612" y="3657600"/>
            <a:ext cx="1752600" cy="523220"/>
          </a:xfrm>
          <a:prstGeom prst="rect">
            <a:avLst/>
          </a:prstGeom>
          <a:noFill/>
        </p:spPr>
        <p:txBody>
          <a:bodyPr wrap="square" rtlCol="0">
            <a:spAutoFit/>
          </a:bodyPr>
          <a:lstStyle/>
          <a:p>
            <a:r>
              <a:rPr lang="zh-CN" altLang="en-US" sz="2800" dirty="0">
                <a:solidFill>
                  <a:schemeClr val="bg1"/>
                </a:solidFill>
                <a:latin typeface="方正黑体简体" panose="02010601030101010101" pitchFamily="2" charset="-122"/>
                <a:ea typeface="方正黑体简体" panose="02010601030101010101" pitchFamily="2" charset="-122"/>
              </a:rPr>
              <a:t>市场分析</a:t>
            </a:r>
          </a:p>
        </p:txBody>
      </p:sp>
      <p:sp>
        <p:nvSpPr>
          <p:cNvPr id="16" name="文本框 15">
            <a:extLst>
              <a:ext uri="{FF2B5EF4-FFF2-40B4-BE49-F238E27FC236}">
                <a16:creationId xmlns:a16="http://schemas.microsoft.com/office/drawing/2014/main" id="{77205809-791A-4856-9848-B591065C90AD}"/>
              </a:ext>
            </a:extLst>
          </p:cNvPr>
          <p:cNvSpPr txBox="1"/>
          <p:nvPr/>
        </p:nvSpPr>
        <p:spPr>
          <a:xfrm>
            <a:off x="3452812" y="4180820"/>
            <a:ext cx="2371725" cy="824649"/>
          </a:xfrm>
          <a:prstGeom prst="rect">
            <a:avLst/>
          </a:prstGeom>
          <a:noFill/>
        </p:spPr>
        <p:txBody>
          <a:bodyPr wrap="square" rtlCol="0">
            <a:spAutoFit/>
          </a:bodyPr>
          <a:lstStyle/>
          <a:p>
            <a:pPr algn="ctr">
              <a:lnSpc>
                <a:spcPct val="150000"/>
              </a:lnSpc>
            </a:pPr>
            <a:r>
              <a:rPr lang="en-US" altLang="zh-CN" sz="1100" dirty="0">
                <a:solidFill>
                  <a:schemeClr val="bg1"/>
                </a:solidFill>
                <a:latin typeface="方正黑体简体" panose="02010601030101010101" pitchFamily="2" charset="-122"/>
                <a:ea typeface="方正黑体简体" panose="02010601030101010101" pitchFamily="2" charset="-122"/>
              </a:rPr>
              <a:t>how many characters are available for your password you should be sure to use every one of</a:t>
            </a:r>
            <a:endParaRPr lang="zh-CN" altLang="en-US" sz="1100" dirty="0">
              <a:solidFill>
                <a:schemeClr val="bg1"/>
              </a:solidFill>
              <a:latin typeface="方正黑体简体" panose="02010601030101010101" pitchFamily="2" charset="-122"/>
              <a:ea typeface="方正黑体简体" panose="02010601030101010101" pitchFamily="2" charset="-122"/>
            </a:endParaRPr>
          </a:p>
        </p:txBody>
      </p:sp>
      <p:cxnSp>
        <p:nvCxnSpPr>
          <p:cNvPr id="17" name="直接连接符 16">
            <a:extLst>
              <a:ext uri="{FF2B5EF4-FFF2-40B4-BE49-F238E27FC236}">
                <a16:creationId xmlns:a16="http://schemas.microsoft.com/office/drawing/2014/main" id="{706046AF-2F0E-434E-BE8D-450E51CB09C2}"/>
              </a:ext>
            </a:extLst>
          </p:cNvPr>
          <p:cNvCxnSpPr>
            <a:cxnSpLocks/>
          </p:cNvCxnSpPr>
          <p:nvPr/>
        </p:nvCxnSpPr>
        <p:spPr>
          <a:xfrm>
            <a:off x="4557712" y="195262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53AF20FB-FD14-4867-B700-B37B05800837}"/>
              </a:ext>
            </a:extLst>
          </p:cNvPr>
          <p:cNvSpPr txBox="1"/>
          <p:nvPr/>
        </p:nvSpPr>
        <p:spPr>
          <a:xfrm>
            <a:off x="6791325" y="3657600"/>
            <a:ext cx="1752600" cy="523220"/>
          </a:xfrm>
          <a:prstGeom prst="rect">
            <a:avLst/>
          </a:prstGeom>
          <a:noFill/>
        </p:spPr>
        <p:txBody>
          <a:bodyPr wrap="square" rtlCol="0">
            <a:spAutoFit/>
          </a:bodyPr>
          <a:lstStyle/>
          <a:p>
            <a:r>
              <a:rPr lang="zh-CN" altLang="en-US" sz="2800" dirty="0">
                <a:solidFill>
                  <a:schemeClr val="bg1"/>
                </a:solidFill>
                <a:latin typeface="方正黑体简体" panose="02010601030101010101" pitchFamily="2" charset="-122"/>
                <a:ea typeface="方正黑体简体" panose="02010601030101010101" pitchFamily="2" charset="-122"/>
              </a:rPr>
              <a:t>产品简介</a:t>
            </a:r>
          </a:p>
        </p:txBody>
      </p:sp>
      <p:sp>
        <p:nvSpPr>
          <p:cNvPr id="19" name="文本框 18">
            <a:extLst>
              <a:ext uri="{FF2B5EF4-FFF2-40B4-BE49-F238E27FC236}">
                <a16:creationId xmlns:a16="http://schemas.microsoft.com/office/drawing/2014/main" id="{17B9211F-4464-41CA-8B27-3D268F7C2742}"/>
              </a:ext>
            </a:extLst>
          </p:cNvPr>
          <p:cNvSpPr txBox="1"/>
          <p:nvPr/>
        </p:nvSpPr>
        <p:spPr>
          <a:xfrm>
            <a:off x="6486525" y="4180820"/>
            <a:ext cx="2371725" cy="824649"/>
          </a:xfrm>
          <a:prstGeom prst="rect">
            <a:avLst/>
          </a:prstGeom>
          <a:noFill/>
        </p:spPr>
        <p:txBody>
          <a:bodyPr wrap="square" rtlCol="0">
            <a:spAutoFit/>
          </a:bodyPr>
          <a:lstStyle/>
          <a:p>
            <a:pPr algn="ctr">
              <a:lnSpc>
                <a:spcPct val="150000"/>
              </a:lnSpc>
            </a:pPr>
            <a:r>
              <a:rPr lang="en-US" altLang="zh-CN" sz="1100" dirty="0">
                <a:solidFill>
                  <a:schemeClr val="bg1"/>
                </a:solidFill>
                <a:latin typeface="方正黑体简体" panose="02010601030101010101" pitchFamily="2" charset="-122"/>
                <a:ea typeface="方正黑体简体" panose="02010601030101010101" pitchFamily="2" charset="-122"/>
              </a:rPr>
              <a:t>how many characters are available for your password you should be sure to use every one of</a:t>
            </a:r>
            <a:endParaRPr lang="zh-CN" altLang="en-US" sz="1100" dirty="0">
              <a:solidFill>
                <a:schemeClr val="bg1"/>
              </a:solidFill>
              <a:latin typeface="方正黑体简体" panose="02010601030101010101" pitchFamily="2" charset="-122"/>
              <a:ea typeface="方正黑体简体" panose="02010601030101010101" pitchFamily="2" charset="-122"/>
            </a:endParaRPr>
          </a:p>
        </p:txBody>
      </p:sp>
      <p:cxnSp>
        <p:nvCxnSpPr>
          <p:cNvPr id="20" name="直接连接符 19">
            <a:extLst>
              <a:ext uri="{FF2B5EF4-FFF2-40B4-BE49-F238E27FC236}">
                <a16:creationId xmlns:a16="http://schemas.microsoft.com/office/drawing/2014/main" id="{A58E27A3-FE1D-45F3-BA2C-97546982847A}"/>
              </a:ext>
            </a:extLst>
          </p:cNvPr>
          <p:cNvCxnSpPr>
            <a:cxnSpLocks/>
          </p:cNvCxnSpPr>
          <p:nvPr/>
        </p:nvCxnSpPr>
        <p:spPr>
          <a:xfrm>
            <a:off x="7591425" y="195262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C20F5793-1F91-4AE2-A3E5-66089D16A8F0}"/>
              </a:ext>
            </a:extLst>
          </p:cNvPr>
          <p:cNvSpPr txBox="1"/>
          <p:nvPr/>
        </p:nvSpPr>
        <p:spPr>
          <a:xfrm>
            <a:off x="9929812" y="3657600"/>
            <a:ext cx="1752600" cy="523220"/>
          </a:xfrm>
          <a:prstGeom prst="rect">
            <a:avLst/>
          </a:prstGeom>
          <a:noFill/>
        </p:spPr>
        <p:txBody>
          <a:bodyPr wrap="square" rtlCol="0">
            <a:spAutoFit/>
          </a:bodyPr>
          <a:lstStyle/>
          <a:p>
            <a:r>
              <a:rPr lang="zh-CN" altLang="en-US" sz="2800" dirty="0">
                <a:solidFill>
                  <a:schemeClr val="bg1"/>
                </a:solidFill>
                <a:latin typeface="方正黑体简体" panose="02010601030101010101" pitchFamily="2" charset="-122"/>
                <a:ea typeface="方正黑体简体" panose="02010601030101010101" pitchFamily="2" charset="-122"/>
              </a:rPr>
              <a:t>发展规划</a:t>
            </a:r>
          </a:p>
        </p:txBody>
      </p:sp>
      <p:sp>
        <p:nvSpPr>
          <p:cNvPr id="22" name="文本框 21">
            <a:extLst>
              <a:ext uri="{FF2B5EF4-FFF2-40B4-BE49-F238E27FC236}">
                <a16:creationId xmlns:a16="http://schemas.microsoft.com/office/drawing/2014/main" id="{9AC6CEC9-CEE8-4809-90AE-C37E4BB09089}"/>
              </a:ext>
            </a:extLst>
          </p:cNvPr>
          <p:cNvSpPr txBox="1"/>
          <p:nvPr/>
        </p:nvSpPr>
        <p:spPr>
          <a:xfrm>
            <a:off x="9625012" y="4180820"/>
            <a:ext cx="2371725" cy="824649"/>
          </a:xfrm>
          <a:prstGeom prst="rect">
            <a:avLst/>
          </a:prstGeom>
          <a:noFill/>
        </p:spPr>
        <p:txBody>
          <a:bodyPr wrap="square" rtlCol="0">
            <a:spAutoFit/>
          </a:bodyPr>
          <a:lstStyle/>
          <a:p>
            <a:pPr algn="ctr">
              <a:lnSpc>
                <a:spcPct val="150000"/>
              </a:lnSpc>
            </a:pPr>
            <a:r>
              <a:rPr lang="en-US" altLang="zh-CN" sz="1100" dirty="0">
                <a:solidFill>
                  <a:schemeClr val="bg1"/>
                </a:solidFill>
                <a:latin typeface="方正黑体简体" panose="02010601030101010101" pitchFamily="2" charset="-122"/>
                <a:ea typeface="方正黑体简体" panose="02010601030101010101" pitchFamily="2" charset="-122"/>
              </a:rPr>
              <a:t>how many characters are available for your password you should be sure to use every one of</a:t>
            </a:r>
            <a:endParaRPr lang="zh-CN" altLang="en-US" sz="1100" dirty="0">
              <a:solidFill>
                <a:schemeClr val="bg1"/>
              </a:solidFill>
              <a:latin typeface="方正黑体简体" panose="02010601030101010101" pitchFamily="2" charset="-122"/>
              <a:ea typeface="方正黑体简体" panose="02010601030101010101" pitchFamily="2" charset="-122"/>
            </a:endParaRPr>
          </a:p>
        </p:txBody>
      </p:sp>
      <p:cxnSp>
        <p:nvCxnSpPr>
          <p:cNvPr id="23" name="直接连接符 22">
            <a:extLst>
              <a:ext uri="{FF2B5EF4-FFF2-40B4-BE49-F238E27FC236}">
                <a16:creationId xmlns:a16="http://schemas.microsoft.com/office/drawing/2014/main" id="{CA489211-730F-42FE-A969-67B64F39C59E}"/>
              </a:ext>
            </a:extLst>
          </p:cNvPr>
          <p:cNvCxnSpPr>
            <a:cxnSpLocks/>
          </p:cNvCxnSpPr>
          <p:nvPr/>
        </p:nvCxnSpPr>
        <p:spPr>
          <a:xfrm>
            <a:off x="10729912" y="195262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1A31094E-1AD7-40F1-9375-E29313683683}"/>
              </a:ext>
            </a:extLst>
          </p:cNvPr>
          <p:cNvSpPr txBox="1"/>
          <p:nvPr/>
        </p:nvSpPr>
        <p:spPr>
          <a:xfrm>
            <a:off x="4548189" y="583438"/>
            <a:ext cx="4724399" cy="769441"/>
          </a:xfrm>
          <a:prstGeom prst="rect">
            <a:avLst/>
          </a:prstGeom>
          <a:noFill/>
        </p:spPr>
        <p:txBody>
          <a:bodyPr wrap="square" rtlCol="0">
            <a:spAutoFit/>
          </a:bodyPr>
          <a:lstStyle/>
          <a:p>
            <a:r>
              <a:rPr lang="en-US" altLang="zh-CN" sz="4400" b="1" dirty="0">
                <a:gradFill>
                  <a:gsLst>
                    <a:gs pos="0">
                      <a:srgbClr val="E23086"/>
                    </a:gs>
                    <a:gs pos="100000">
                      <a:srgbClr val="7030A0">
                        <a:alpha val="55000"/>
                      </a:srgbClr>
                    </a:gs>
                  </a:gsLst>
                  <a:path path="circle">
                    <a:fillToRect l="50000" t="-80000" r="50000" b="180000"/>
                  </a:path>
                </a:gradFill>
                <a:latin typeface="方正黑体简体" panose="02010601030101010101" pitchFamily="2" charset="-122"/>
                <a:ea typeface="方正黑体简体" panose="02010601030101010101" pitchFamily="2" charset="-122"/>
              </a:rPr>
              <a:t>CON   TENT</a:t>
            </a:r>
            <a:endParaRPr lang="zh-CN" altLang="en-US" sz="4400" b="1" dirty="0">
              <a:gradFill>
                <a:gsLst>
                  <a:gs pos="0">
                    <a:srgbClr val="E23086"/>
                  </a:gs>
                  <a:gs pos="100000">
                    <a:srgbClr val="7030A0">
                      <a:alpha val="55000"/>
                    </a:srgbClr>
                  </a:gs>
                </a:gsLst>
                <a:path path="circle">
                  <a:fillToRect l="50000" t="-80000" r="50000" b="180000"/>
                </a:path>
              </a:gradFill>
              <a:latin typeface="方正黑体简体" panose="02010601030101010101" pitchFamily="2" charset="-122"/>
              <a:ea typeface="方正黑体简体" panose="02010601030101010101" pitchFamily="2" charset="-122"/>
            </a:endParaRPr>
          </a:p>
        </p:txBody>
      </p:sp>
    </p:spTree>
    <p:extLst>
      <p:ext uri="{BB962C8B-B14F-4D97-AF65-F5344CB8AC3E}">
        <p14:creationId xmlns:p14="http://schemas.microsoft.com/office/powerpoint/2010/main" val="3619470257"/>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16" presetClass="entr" presetSubtype="21"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arn(inVertical)">
                                      <p:cBhvr>
                                        <p:cTn id="10" dur="500"/>
                                        <p:tgtEl>
                                          <p:spTgt spid="4"/>
                                        </p:tgtEl>
                                      </p:cBhvr>
                                    </p:animEffect>
                                  </p:childTnLst>
                                </p:cTn>
                              </p:par>
                              <p:par>
                                <p:cTn id="11" presetID="16" presetClass="entr" presetSubtype="21"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barn(inVertical)">
                                      <p:cBhvr>
                                        <p:cTn id="16" dur="500"/>
                                        <p:tgtEl>
                                          <p:spTgt spid="24"/>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barn(inVertical)">
                                      <p:cBhvr>
                                        <p:cTn id="19" dur="500"/>
                                        <p:tgtEl>
                                          <p:spTgt spid="25"/>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barn(inVertical)">
                                      <p:cBhvr>
                                        <p:cTn id="22" dur="500"/>
                                        <p:tgtEl>
                                          <p:spTgt spid="26"/>
                                        </p:tgtEl>
                                      </p:cBhvr>
                                    </p:animEffect>
                                  </p:childTnLst>
                                </p:cTn>
                              </p:par>
                              <p:par>
                                <p:cTn id="23" presetID="16" presetClass="entr" presetSubtype="21" fill="hold" nodeType="with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barn(inVertical)">
                                      <p:cBhvr>
                                        <p:cTn id="25" dur="500"/>
                                        <p:tgtEl>
                                          <p:spTgt spid="2"/>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barn(inVertical)">
                                      <p:cBhvr>
                                        <p:cTn id="28" dur="500"/>
                                        <p:tgtEl>
                                          <p:spTgt spid="6"/>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barn(inVertical)">
                                      <p:cBhvr>
                                        <p:cTn id="31" dur="500"/>
                                        <p:tgtEl>
                                          <p:spTgt spid="10"/>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barn(inVertical)">
                                      <p:cBhvr>
                                        <p:cTn id="34" dur="500"/>
                                        <p:tgtEl>
                                          <p:spTgt spid="11"/>
                                        </p:tgtEl>
                                      </p:cBhvr>
                                    </p:animEffect>
                                  </p:childTnLst>
                                </p:cTn>
                              </p:par>
                              <p:par>
                                <p:cTn id="35" presetID="16" presetClass="entr" presetSubtype="21"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barn(inVertical)">
                                      <p:cBhvr>
                                        <p:cTn id="37" dur="500"/>
                                        <p:tgtEl>
                                          <p:spTgt spid="13"/>
                                        </p:tgtEl>
                                      </p:cBhvr>
                                    </p:animEffect>
                                  </p:childTnLst>
                                </p:cTn>
                              </p:par>
                              <p:par>
                                <p:cTn id="38" presetID="16" presetClass="entr" presetSubtype="21"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barn(inVertical)">
                                      <p:cBhvr>
                                        <p:cTn id="40" dur="500"/>
                                        <p:tgtEl>
                                          <p:spTgt spid="15"/>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barn(inVertical)">
                                      <p:cBhvr>
                                        <p:cTn id="43" dur="500"/>
                                        <p:tgtEl>
                                          <p:spTgt spid="16"/>
                                        </p:tgtEl>
                                      </p:cBhvr>
                                    </p:animEffect>
                                  </p:childTnLst>
                                </p:cTn>
                              </p:par>
                              <p:par>
                                <p:cTn id="44" presetID="16" presetClass="entr" presetSubtype="21" fill="hold"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barn(inVertical)">
                                      <p:cBhvr>
                                        <p:cTn id="46" dur="500"/>
                                        <p:tgtEl>
                                          <p:spTgt spid="17"/>
                                        </p:tgtEl>
                                      </p:cBhvr>
                                    </p:animEffect>
                                  </p:childTnLst>
                                </p:cTn>
                              </p:par>
                              <p:par>
                                <p:cTn id="47" presetID="16" presetClass="entr" presetSubtype="21"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barn(inVertical)">
                                      <p:cBhvr>
                                        <p:cTn id="49" dur="500"/>
                                        <p:tgtEl>
                                          <p:spTgt spid="18"/>
                                        </p:tgtEl>
                                      </p:cBhvr>
                                    </p:animEffect>
                                  </p:childTnLst>
                                </p:cTn>
                              </p:par>
                              <p:par>
                                <p:cTn id="50" presetID="16" presetClass="entr" presetSubtype="21" fill="hold" grpId="0"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barn(inVertical)">
                                      <p:cBhvr>
                                        <p:cTn id="52" dur="500"/>
                                        <p:tgtEl>
                                          <p:spTgt spid="19"/>
                                        </p:tgtEl>
                                      </p:cBhvr>
                                    </p:animEffect>
                                  </p:childTnLst>
                                </p:cTn>
                              </p:par>
                              <p:par>
                                <p:cTn id="53" presetID="16" presetClass="entr" presetSubtype="21" fill="hold" nodeType="with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barn(inVertical)">
                                      <p:cBhvr>
                                        <p:cTn id="55" dur="500"/>
                                        <p:tgtEl>
                                          <p:spTgt spid="20"/>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barn(inVertical)">
                                      <p:cBhvr>
                                        <p:cTn id="58" dur="500"/>
                                        <p:tgtEl>
                                          <p:spTgt spid="21"/>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22"/>
                                        </p:tgtEl>
                                        <p:attrNameLst>
                                          <p:attrName>style.visibility</p:attrName>
                                        </p:attrNameLst>
                                      </p:cBhvr>
                                      <p:to>
                                        <p:strVal val="visible"/>
                                      </p:to>
                                    </p:set>
                                    <p:animEffect transition="in" filter="barn(inVertical)">
                                      <p:cBhvr>
                                        <p:cTn id="61" dur="500"/>
                                        <p:tgtEl>
                                          <p:spTgt spid="22"/>
                                        </p:tgtEl>
                                      </p:cBhvr>
                                    </p:animEffect>
                                  </p:childTnLst>
                                </p:cTn>
                              </p:par>
                              <p:par>
                                <p:cTn id="62" presetID="16" presetClass="entr" presetSubtype="21" fill="hold" nodeType="with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barn(inVertical)">
                                      <p:cBhvr>
                                        <p:cTn id="64" dur="500"/>
                                        <p:tgtEl>
                                          <p:spTgt spid="23"/>
                                        </p:tgtEl>
                                      </p:cBhvr>
                                    </p:animEffect>
                                  </p:childTnLst>
                                </p:cTn>
                              </p:par>
                              <p:par>
                                <p:cTn id="65" presetID="16" presetClass="entr" presetSubtype="21"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barn(inVertical)">
                                      <p:cBhvr>
                                        <p:cTn id="6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6" grpId="0" animBg="1"/>
      <p:bldP spid="10" grpId="0"/>
      <p:bldP spid="11" grpId="0"/>
      <p:bldP spid="15" grpId="0"/>
      <p:bldP spid="16" grpId="0"/>
      <p:bldP spid="18" grpId="0"/>
      <p:bldP spid="19" grpId="0"/>
      <p:bldP spid="21" grpId="0"/>
      <p:bldP spid="22" grpId="0"/>
      <p:bldP spid="2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79">
            <a:extLst>
              <a:ext uri="{FF2B5EF4-FFF2-40B4-BE49-F238E27FC236}">
                <a16:creationId xmlns:a16="http://schemas.microsoft.com/office/drawing/2014/main" id="{DE76F45E-20F3-4A90-BDFF-0FA2E67D70AF}"/>
              </a:ext>
            </a:extLst>
          </p:cNvPr>
          <p:cNvSpPr>
            <a:spLocks noEditPoints="1"/>
          </p:cNvSpPr>
          <p:nvPr/>
        </p:nvSpPr>
        <p:spPr bwMode="auto">
          <a:xfrm>
            <a:off x="9355263" y="2516188"/>
            <a:ext cx="655511" cy="658854"/>
          </a:xfrm>
          <a:custGeom>
            <a:avLst/>
            <a:gdLst>
              <a:gd name="T0" fmla="*/ 0 w 192"/>
              <a:gd name="T1" fmla="*/ 176 h 192"/>
              <a:gd name="T2" fmla="*/ 16 w 192"/>
              <a:gd name="T3" fmla="*/ 192 h 192"/>
              <a:gd name="T4" fmla="*/ 176 w 192"/>
              <a:gd name="T5" fmla="*/ 192 h 192"/>
              <a:gd name="T6" fmla="*/ 192 w 192"/>
              <a:gd name="T7" fmla="*/ 176 h 192"/>
              <a:gd name="T8" fmla="*/ 192 w 192"/>
              <a:gd name="T9" fmla="*/ 36 h 192"/>
              <a:gd name="T10" fmla="*/ 176 w 192"/>
              <a:gd name="T11" fmla="*/ 20 h 192"/>
              <a:gd name="T12" fmla="*/ 160 w 192"/>
              <a:gd name="T13" fmla="*/ 20 h 192"/>
              <a:gd name="T14" fmla="*/ 160 w 192"/>
              <a:gd name="T15" fmla="*/ 10 h 192"/>
              <a:gd name="T16" fmla="*/ 150 w 192"/>
              <a:gd name="T17" fmla="*/ 0 h 192"/>
              <a:gd name="T18" fmla="*/ 140 w 192"/>
              <a:gd name="T19" fmla="*/ 10 h 192"/>
              <a:gd name="T20" fmla="*/ 140 w 192"/>
              <a:gd name="T21" fmla="*/ 20 h 192"/>
              <a:gd name="T22" fmla="*/ 124 w 192"/>
              <a:gd name="T23" fmla="*/ 20 h 192"/>
              <a:gd name="T24" fmla="*/ 124 w 192"/>
              <a:gd name="T25" fmla="*/ 10 h 192"/>
              <a:gd name="T26" fmla="*/ 114 w 192"/>
              <a:gd name="T27" fmla="*/ 0 h 192"/>
              <a:gd name="T28" fmla="*/ 104 w 192"/>
              <a:gd name="T29" fmla="*/ 10 h 192"/>
              <a:gd name="T30" fmla="*/ 104 w 192"/>
              <a:gd name="T31" fmla="*/ 20 h 192"/>
              <a:gd name="T32" fmla="*/ 88 w 192"/>
              <a:gd name="T33" fmla="*/ 20 h 192"/>
              <a:gd name="T34" fmla="*/ 88 w 192"/>
              <a:gd name="T35" fmla="*/ 10 h 192"/>
              <a:gd name="T36" fmla="*/ 78 w 192"/>
              <a:gd name="T37" fmla="*/ 0 h 192"/>
              <a:gd name="T38" fmla="*/ 68 w 192"/>
              <a:gd name="T39" fmla="*/ 10 h 192"/>
              <a:gd name="T40" fmla="*/ 68 w 192"/>
              <a:gd name="T41" fmla="*/ 20 h 192"/>
              <a:gd name="T42" fmla="*/ 52 w 192"/>
              <a:gd name="T43" fmla="*/ 20 h 192"/>
              <a:gd name="T44" fmla="*/ 52 w 192"/>
              <a:gd name="T45" fmla="*/ 10 h 192"/>
              <a:gd name="T46" fmla="*/ 42 w 192"/>
              <a:gd name="T47" fmla="*/ 0 h 192"/>
              <a:gd name="T48" fmla="*/ 32 w 192"/>
              <a:gd name="T49" fmla="*/ 10 h 192"/>
              <a:gd name="T50" fmla="*/ 32 w 192"/>
              <a:gd name="T51" fmla="*/ 20 h 192"/>
              <a:gd name="T52" fmla="*/ 16 w 192"/>
              <a:gd name="T53" fmla="*/ 20 h 192"/>
              <a:gd name="T54" fmla="*/ 0 w 192"/>
              <a:gd name="T55" fmla="*/ 36 h 192"/>
              <a:gd name="T56" fmla="*/ 0 w 192"/>
              <a:gd name="T57" fmla="*/ 176 h 192"/>
              <a:gd name="T58" fmla="*/ 29 w 192"/>
              <a:gd name="T59" fmla="*/ 40 h 192"/>
              <a:gd name="T60" fmla="*/ 32 w 192"/>
              <a:gd name="T61" fmla="*/ 40 h 192"/>
              <a:gd name="T62" fmla="*/ 32 w 192"/>
              <a:gd name="T63" fmla="*/ 54 h 192"/>
              <a:gd name="T64" fmla="*/ 42 w 192"/>
              <a:gd name="T65" fmla="*/ 64 h 192"/>
              <a:gd name="T66" fmla="*/ 52 w 192"/>
              <a:gd name="T67" fmla="*/ 54 h 192"/>
              <a:gd name="T68" fmla="*/ 52 w 192"/>
              <a:gd name="T69" fmla="*/ 40 h 192"/>
              <a:gd name="T70" fmla="*/ 68 w 192"/>
              <a:gd name="T71" fmla="*/ 40 h 192"/>
              <a:gd name="T72" fmla="*/ 68 w 192"/>
              <a:gd name="T73" fmla="*/ 54 h 192"/>
              <a:gd name="T74" fmla="*/ 78 w 192"/>
              <a:gd name="T75" fmla="*/ 64 h 192"/>
              <a:gd name="T76" fmla="*/ 88 w 192"/>
              <a:gd name="T77" fmla="*/ 54 h 192"/>
              <a:gd name="T78" fmla="*/ 88 w 192"/>
              <a:gd name="T79" fmla="*/ 40 h 192"/>
              <a:gd name="T80" fmla="*/ 104 w 192"/>
              <a:gd name="T81" fmla="*/ 40 h 192"/>
              <a:gd name="T82" fmla="*/ 104 w 192"/>
              <a:gd name="T83" fmla="*/ 54 h 192"/>
              <a:gd name="T84" fmla="*/ 114 w 192"/>
              <a:gd name="T85" fmla="*/ 64 h 192"/>
              <a:gd name="T86" fmla="*/ 124 w 192"/>
              <a:gd name="T87" fmla="*/ 54 h 192"/>
              <a:gd name="T88" fmla="*/ 124 w 192"/>
              <a:gd name="T89" fmla="*/ 40 h 192"/>
              <a:gd name="T90" fmla="*/ 140 w 192"/>
              <a:gd name="T91" fmla="*/ 40 h 192"/>
              <a:gd name="T92" fmla="*/ 140 w 192"/>
              <a:gd name="T93" fmla="*/ 54 h 192"/>
              <a:gd name="T94" fmla="*/ 150 w 192"/>
              <a:gd name="T95" fmla="*/ 64 h 192"/>
              <a:gd name="T96" fmla="*/ 160 w 192"/>
              <a:gd name="T97" fmla="*/ 54 h 192"/>
              <a:gd name="T98" fmla="*/ 160 w 192"/>
              <a:gd name="T99" fmla="*/ 40 h 192"/>
              <a:gd name="T100" fmla="*/ 163 w 192"/>
              <a:gd name="T101" fmla="*/ 40 h 192"/>
              <a:gd name="T102" fmla="*/ 172 w 192"/>
              <a:gd name="T103" fmla="*/ 49 h 192"/>
              <a:gd name="T104" fmla="*/ 172 w 192"/>
              <a:gd name="T105" fmla="*/ 91 h 192"/>
              <a:gd name="T106" fmla="*/ 163 w 192"/>
              <a:gd name="T107" fmla="*/ 100 h 192"/>
              <a:gd name="T108" fmla="*/ 29 w 192"/>
              <a:gd name="T109" fmla="*/ 100 h 192"/>
              <a:gd name="T110" fmla="*/ 20 w 192"/>
              <a:gd name="T111" fmla="*/ 91 h 192"/>
              <a:gd name="T112" fmla="*/ 20 w 192"/>
              <a:gd name="T113" fmla="*/ 49 h 192"/>
              <a:gd name="T114" fmla="*/ 29 w 192"/>
              <a:gd name="T115" fmla="*/ 4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2" h="192">
                <a:moveTo>
                  <a:pt x="0" y="176"/>
                </a:moveTo>
                <a:cubicBezTo>
                  <a:pt x="0" y="185"/>
                  <a:pt x="7" y="192"/>
                  <a:pt x="16" y="192"/>
                </a:cubicBezTo>
                <a:cubicBezTo>
                  <a:pt x="176" y="192"/>
                  <a:pt x="176" y="192"/>
                  <a:pt x="176" y="192"/>
                </a:cubicBezTo>
                <a:cubicBezTo>
                  <a:pt x="185" y="192"/>
                  <a:pt x="192" y="185"/>
                  <a:pt x="192" y="176"/>
                </a:cubicBezTo>
                <a:cubicBezTo>
                  <a:pt x="192" y="36"/>
                  <a:pt x="192" y="36"/>
                  <a:pt x="192" y="36"/>
                </a:cubicBezTo>
                <a:cubicBezTo>
                  <a:pt x="192" y="27"/>
                  <a:pt x="185" y="20"/>
                  <a:pt x="176" y="20"/>
                </a:cubicBezTo>
                <a:cubicBezTo>
                  <a:pt x="160" y="20"/>
                  <a:pt x="160" y="20"/>
                  <a:pt x="160" y="20"/>
                </a:cubicBezTo>
                <a:cubicBezTo>
                  <a:pt x="160" y="10"/>
                  <a:pt x="160" y="10"/>
                  <a:pt x="160" y="10"/>
                </a:cubicBezTo>
                <a:cubicBezTo>
                  <a:pt x="160" y="4"/>
                  <a:pt x="156" y="0"/>
                  <a:pt x="150" y="0"/>
                </a:cubicBezTo>
                <a:cubicBezTo>
                  <a:pt x="144" y="0"/>
                  <a:pt x="140" y="4"/>
                  <a:pt x="140" y="10"/>
                </a:cubicBezTo>
                <a:cubicBezTo>
                  <a:pt x="140" y="20"/>
                  <a:pt x="140" y="20"/>
                  <a:pt x="140" y="20"/>
                </a:cubicBezTo>
                <a:cubicBezTo>
                  <a:pt x="124" y="20"/>
                  <a:pt x="124" y="20"/>
                  <a:pt x="124" y="20"/>
                </a:cubicBezTo>
                <a:cubicBezTo>
                  <a:pt x="124" y="10"/>
                  <a:pt x="124" y="10"/>
                  <a:pt x="124" y="10"/>
                </a:cubicBezTo>
                <a:cubicBezTo>
                  <a:pt x="124" y="4"/>
                  <a:pt x="120" y="0"/>
                  <a:pt x="114" y="0"/>
                </a:cubicBezTo>
                <a:cubicBezTo>
                  <a:pt x="108" y="0"/>
                  <a:pt x="104" y="4"/>
                  <a:pt x="104" y="10"/>
                </a:cubicBezTo>
                <a:cubicBezTo>
                  <a:pt x="104" y="20"/>
                  <a:pt x="104" y="20"/>
                  <a:pt x="104" y="20"/>
                </a:cubicBezTo>
                <a:cubicBezTo>
                  <a:pt x="88" y="20"/>
                  <a:pt x="88" y="20"/>
                  <a:pt x="88" y="20"/>
                </a:cubicBezTo>
                <a:cubicBezTo>
                  <a:pt x="88" y="10"/>
                  <a:pt x="88" y="10"/>
                  <a:pt x="88" y="10"/>
                </a:cubicBezTo>
                <a:cubicBezTo>
                  <a:pt x="88" y="4"/>
                  <a:pt x="84" y="0"/>
                  <a:pt x="78" y="0"/>
                </a:cubicBezTo>
                <a:cubicBezTo>
                  <a:pt x="72" y="0"/>
                  <a:pt x="68" y="4"/>
                  <a:pt x="68" y="10"/>
                </a:cubicBezTo>
                <a:cubicBezTo>
                  <a:pt x="68" y="20"/>
                  <a:pt x="68" y="20"/>
                  <a:pt x="68" y="20"/>
                </a:cubicBezTo>
                <a:cubicBezTo>
                  <a:pt x="52" y="20"/>
                  <a:pt x="52" y="20"/>
                  <a:pt x="52" y="20"/>
                </a:cubicBezTo>
                <a:cubicBezTo>
                  <a:pt x="52" y="10"/>
                  <a:pt x="52" y="10"/>
                  <a:pt x="52" y="10"/>
                </a:cubicBezTo>
                <a:cubicBezTo>
                  <a:pt x="52" y="4"/>
                  <a:pt x="48" y="0"/>
                  <a:pt x="42" y="0"/>
                </a:cubicBezTo>
                <a:cubicBezTo>
                  <a:pt x="36" y="0"/>
                  <a:pt x="32" y="4"/>
                  <a:pt x="32" y="10"/>
                </a:cubicBezTo>
                <a:cubicBezTo>
                  <a:pt x="32" y="20"/>
                  <a:pt x="32" y="20"/>
                  <a:pt x="32" y="20"/>
                </a:cubicBezTo>
                <a:cubicBezTo>
                  <a:pt x="16" y="20"/>
                  <a:pt x="16" y="20"/>
                  <a:pt x="16" y="20"/>
                </a:cubicBezTo>
                <a:cubicBezTo>
                  <a:pt x="7" y="20"/>
                  <a:pt x="0" y="27"/>
                  <a:pt x="0" y="36"/>
                </a:cubicBezTo>
                <a:lnTo>
                  <a:pt x="0" y="176"/>
                </a:lnTo>
                <a:close/>
                <a:moveTo>
                  <a:pt x="29" y="40"/>
                </a:moveTo>
                <a:cubicBezTo>
                  <a:pt x="32" y="40"/>
                  <a:pt x="32" y="40"/>
                  <a:pt x="32" y="40"/>
                </a:cubicBezTo>
                <a:cubicBezTo>
                  <a:pt x="32" y="54"/>
                  <a:pt x="32" y="54"/>
                  <a:pt x="32" y="54"/>
                </a:cubicBezTo>
                <a:cubicBezTo>
                  <a:pt x="32" y="60"/>
                  <a:pt x="36" y="64"/>
                  <a:pt x="42" y="64"/>
                </a:cubicBezTo>
                <a:cubicBezTo>
                  <a:pt x="48" y="64"/>
                  <a:pt x="52" y="60"/>
                  <a:pt x="52" y="54"/>
                </a:cubicBezTo>
                <a:cubicBezTo>
                  <a:pt x="52" y="40"/>
                  <a:pt x="52" y="40"/>
                  <a:pt x="52" y="40"/>
                </a:cubicBezTo>
                <a:cubicBezTo>
                  <a:pt x="68" y="40"/>
                  <a:pt x="68" y="40"/>
                  <a:pt x="68" y="40"/>
                </a:cubicBezTo>
                <a:cubicBezTo>
                  <a:pt x="68" y="54"/>
                  <a:pt x="68" y="54"/>
                  <a:pt x="68" y="54"/>
                </a:cubicBezTo>
                <a:cubicBezTo>
                  <a:pt x="68" y="60"/>
                  <a:pt x="72" y="64"/>
                  <a:pt x="78" y="64"/>
                </a:cubicBezTo>
                <a:cubicBezTo>
                  <a:pt x="84" y="64"/>
                  <a:pt x="88" y="60"/>
                  <a:pt x="88" y="54"/>
                </a:cubicBezTo>
                <a:cubicBezTo>
                  <a:pt x="88" y="40"/>
                  <a:pt x="88" y="40"/>
                  <a:pt x="88" y="40"/>
                </a:cubicBezTo>
                <a:cubicBezTo>
                  <a:pt x="104" y="40"/>
                  <a:pt x="104" y="40"/>
                  <a:pt x="104" y="40"/>
                </a:cubicBezTo>
                <a:cubicBezTo>
                  <a:pt x="104" y="54"/>
                  <a:pt x="104" y="54"/>
                  <a:pt x="104" y="54"/>
                </a:cubicBezTo>
                <a:cubicBezTo>
                  <a:pt x="104" y="60"/>
                  <a:pt x="108" y="64"/>
                  <a:pt x="114" y="64"/>
                </a:cubicBezTo>
                <a:cubicBezTo>
                  <a:pt x="120" y="64"/>
                  <a:pt x="124" y="60"/>
                  <a:pt x="124" y="54"/>
                </a:cubicBezTo>
                <a:cubicBezTo>
                  <a:pt x="124" y="40"/>
                  <a:pt x="124" y="40"/>
                  <a:pt x="124" y="40"/>
                </a:cubicBezTo>
                <a:cubicBezTo>
                  <a:pt x="140" y="40"/>
                  <a:pt x="140" y="40"/>
                  <a:pt x="140" y="40"/>
                </a:cubicBezTo>
                <a:cubicBezTo>
                  <a:pt x="140" y="54"/>
                  <a:pt x="140" y="54"/>
                  <a:pt x="140" y="54"/>
                </a:cubicBezTo>
                <a:cubicBezTo>
                  <a:pt x="140" y="60"/>
                  <a:pt x="144" y="64"/>
                  <a:pt x="150" y="64"/>
                </a:cubicBezTo>
                <a:cubicBezTo>
                  <a:pt x="156" y="64"/>
                  <a:pt x="160" y="60"/>
                  <a:pt x="160" y="54"/>
                </a:cubicBezTo>
                <a:cubicBezTo>
                  <a:pt x="160" y="40"/>
                  <a:pt x="160" y="40"/>
                  <a:pt x="160" y="40"/>
                </a:cubicBezTo>
                <a:cubicBezTo>
                  <a:pt x="163" y="40"/>
                  <a:pt x="163" y="40"/>
                  <a:pt x="163" y="40"/>
                </a:cubicBezTo>
                <a:cubicBezTo>
                  <a:pt x="168" y="40"/>
                  <a:pt x="172" y="44"/>
                  <a:pt x="172" y="49"/>
                </a:cubicBezTo>
                <a:cubicBezTo>
                  <a:pt x="172" y="91"/>
                  <a:pt x="172" y="91"/>
                  <a:pt x="172" y="91"/>
                </a:cubicBezTo>
                <a:cubicBezTo>
                  <a:pt x="172" y="96"/>
                  <a:pt x="168" y="100"/>
                  <a:pt x="163" y="100"/>
                </a:cubicBezTo>
                <a:cubicBezTo>
                  <a:pt x="29" y="100"/>
                  <a:pt x="29" y="100"/>
                  <a:pt x="29" y="100"/>
                </a:cubicBezTo>
                <a:cubicBezTo>
                  <a:pt x="24" y="100"/>
                  <a:pt x="20" y="96"/>
                  <a:pt x="20" y="91"/>
                </a:cubicBezTo>
                <a:cubicBezTo>
                  <a:pt x="20" y="49"/>
                  <a:pt x="20" y="49"/>
                  <a:pt x="20" y="49"/>
                </a:cubicBezTo>
                <a:cubicBezTo>
                  <a:pt x="20" y="44"/>
                  <a:pt x="24" y="40"/>
                  <a:pt x="29" y="40"/>
                </a:cubicBezTo>
                <a:close/>
              </a:path>
            </a:pathLst>
          </a:custGeom>
          <a:gradFill>
            <a:gsLst>
              <a:gs pos="0">
                <a:srgbClr val="FF3255"/>
              </a:gs>
              <a:gs pos="74000">
                <a:srgbClr val="A93CAE"/>
              </a:gs>
              <a:gs pos="62000">
                <a:srgbClr val="A93CAE"/>
              </a:gs>
            </a:gsLst>
            <a:lin ang="9600000" scaled="0"/>
          </a:gra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3" name="Freeform 80">
            <a:extLst>
              <a:ext uri="{FF2B5EF4-FFF2-40B4-BE49-F238E27FC236}">
                <a16:creationId xmlns:a16="http://schemas.microsoft.com/office/drawing/2014/main" id="{3087D18E-3774-4357-85FF-ED8C05C8629F}"/>
              </a:ext>
            </a:extLst>
          </p:cNvPr>
          <p:cNvSpPr>
            <a:spLocks noEditPoints="1"/>
          </p:cNvSpPr>
          <p:nvPr/>
        </p:nvSpPr>
        <p:spPr bwMode="auto">
          <a:xfrm>
            <a:off x="5876925" y="2535238"/>
            <a:ext cx="658856" cy="561866"/>
          </a:xfrm>
          <a:custGeom>
            <a:avLst/>
            <a:gdLst>
              <a:gd name="T0" fmla="*/ 0 w 192"/>
              <a:gd name="T1" fmla="*/ 148 h 164"/>
              <a:gd name="T2" fmla="*/ 16 w 192"/>
              <a:gd name="T3" fmla="*/ 164 h 164"/>
              <a:gd name="T4" fmla="*/ 176 w 192"/>
              <a:gd name="T5" fmla="*/ 164 h 164"/>
              <a:gd name="T6" fmla="*/ 192 w 192"/>
              <a:gd name="T7" fmla="*/ 148 h 164"/>
              <a:gd name="T8" fmla="*/ 192 w 192"/>
              <a:gd name="T9" fmla="*/ 16 h 164"/>
              <a:gd name="T10" fmla="*/ 176 w 192"/>
              <a:gd name="T11" fmla="*/ 0 h 164"/>
              <a:gd name="T12" fmla="*/ 52 w 192"/>
              <a:gd name="T13" fmla="*/ 0 h 164"/>
              <a:gd name="T14" fmla="*/ 36 w 192"/>
              <a:gd name="T15" fmla="*/ 16 h 164"/>
              <a:gd name="T16" fmla="*/ 36 w 192"/>
              <a:gd name="T17" fmla="*/ 136 h 164"/>
              <a:gd name="T18" fmla="*/ 28 w 192"/>
              <a:gd name="T19" fmla="*/ 144 h 164"/>
              <a:gd name="T20" fmla="*/ 20 w 192"/>
              <a:gd name="T21" fmla="*/ 136 h 164"/>
              <a:gd name="T22" fmla="*/ 20 w 192"/>
              <a:gd name="T23" fmla="*/ 30 h 164"/>
              <a:gd name="T24" fmla="*/ 10 w 192"/>
              <a:gd name="T25" fmla="*/ 20 h 164"/>
              <a:gd name="T26" fmla="*/ 0 w 192"/>
              <a:gd name="T27" fmla="*/ 30 h 164"/>
              <a:gd name="T28" fmla="*/ 0 w 192"/>
              <a:gd name="T29" fmla="*/ 148 h 164"/>
              <a:gd name="T30" fmla="*/ 112 w 192"/>
              <a:gd name="T31" fmla="*/ 29 h 164"/>
              <a:gd name="T32" fmla="*/ 112 w 192"/>
              <a:gd name="T33" fmla="*/ 59 h 164"/>
              <a:gd name="T34" fmla="*/ 103 w 192"/>
              <a:gd name="T35" fmla="*/ 68 h 164"/>
              <a:gd name="T36" fmla="*/ 65 w 192"/>
              <a:gd name="T37" fmla="*/ 68 h 164"/>
              <a:gd name="T38" fmla="*/ 56 w 192"/>
              <a:gd name="T39" fmla="*/ 59 h 164"/>
              <a:gd name="T40" fmla="*/ 56 w 192"/>
              <a:gd name="T41" fmla="*/ 29 h 164"/>
              <a:gd name="T42" fmla="*/ 65 w 192"/>
              <a:gd name="T43" fmla="*/ 20 h 164"/>
              <a:gd name="T44" fmla="*/ 103 w 192"/>
              <a:gd name="T45" fmla="*/ 20 h 164"/>
              <a:gd name="T46" fmla="*/ 112 w 192"/>
              <a:gd name="T47" fmla="*/ 29 h 164"/>
              <a:gd name="T48" fmla="*/ 164 w 192"/>
              <a:gd name="T49" fmla="*/ 100 h 164"/>
              <a:gd name="T50" fmla="*/ 64 w 192"/>
              <a:gd name="T51" fmla="*/ 100 h 164"/>
              <a:gd name="T52" fmla="*/ 56 w 192"/>
              <a:gd name="T53" fmla="*/ 92 h 164"/>
              <a:gd name="T54" fmla="*/ 64 w 192"/>
              <a:gd name="T55" fmla="*/ 84 h 164"/>
              <a:gd name="T56" fmla="*/ 164 w 192"/>
              <a:gd name="T57" fmla="*/ 84 h 164"/>
              <a:gd name="T58" fmla="*/ 172 w 192"/>
              <a:gd name="T59" fmla="*/ 92 h 164"/>
              <a:gd name="T60" fmla="*/ 164 w 192"/>
              <a:gd name="T61" fmla="*/ 100 h 164"/>
              <a:gd name="T62" fmla="*/ 164 w 192"/>
              <a:gd name="T63" fmla="*/ 132 h 164"/>
              <a:gd name="T64" fmla="*/ 64 w 192"/>
              <a:gd name="T65" fmla="*/ 132 h 164"/>
              <a:gd name="T66" fmla="*/ 56 w 192"/>
              <a:gd name="T67" fmla="*/ 124 h 164"/>
              <a:gd name="T68" fmla="*/ 64 w 192"/>
              <a:gd name="T69" fmla="*/ 116 h 164"/>
              <a:gd name="T70" fmla="*/ 164 w 192"/>
              <a:gd name="T71" fmla="*/ 116 h 164"/>
              <a:gd name="T72" fmla="*/ 172 w 192"/>
              <a:gd name="T73" fmla="*/ 124 h 164"/>
              <a:gd name="T74" fmla="*/ 164 w 192"/>
              <a:gd name="T75" fmla="*/ 132 h 164"/>
              <a:gd name="T76" fmla="*/ 164 w 192"/>
              <a:gd name="T77" fmla="*/ 36 h 164"/>
              <a:gd name="T78" fmla="*/ 136 w 192"/>
              <a:gd name="T79" fmla="*/ 36 h 164"/>
              <a:gd name="T80" fmla="*/ 128 w 192"/>
              <a:gd name="T81" fmla="*/ 28 h 164"/>
              <a:gd name="T82" fmla="*/ 136 w 192"/>
              <a:gd name="T83" fmla="*/ 20 h 164"/>
              <a:gd name="T84" fmla="*/ 164 w 192"/>
              <a:gd name="T85" fmla="*/ 20 h 164"/>
              <a:gd name="T86" fmla="*/ 172 w 192"/>
              <a:gd name="T87" fmla="*/ 28 h 164"/>
              <a:gd name="T88" fmla="*/ 164 w 192"/>
              <a:gd name="T89" fmla="*/ 36 h 164"/>
              <a:gd name="T90" fmla="*/ 164 w 192"/>
              <a:gd name="T91" fmla="*/ 68 h 164"/>
              <a:gd name="T92" fmla="*/ 136 w 192"/>
              <a:gd name="T93" fmla="*/ 68 h 164"/>
              <a:gd name="T94" fmla="*/ 128 w 192"/>
              <a:gd name="T95" fmla="*/ 60 h 164"/>
              <a:gd name="T96" fmla="*/ 136 w 192"/>
              <a:gd name="T97" fmla="*/ 52 h 164"/>
              <a:gd name="T98" fmla="*/ 164 w 192"/>
              <a:gd name="T99" fmla="*/ 52 h 164"/>
              <a:gd name="T100" fmla="*/ 172 w 192"/>
              <a:gd name="T101" fmla="*/ 60 h 164"/>
              <a:gd name="T102" fmla="*/ 164 w 192"/>
              <a:gd name="T103" fmla="*/ 68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2" h="164">
                <a:moveTo>
                  <a:pt x="0" y="148"/>
                </a:moveTo>
                <a:cubicBezTo>
                  <a:pt x="0" y="157"/>
                  <a:pt x="7" y="164"/>
                  <a:pt x="16" y="164"/>
                </a:cubicBezTo>
                <a:cubicBezTo>
                  <a:pt x="176" y="164"/>
                  <a:pt x="176" y="164"/>
                  <a:pt x="176" y="164"/>
                </a:cubicBezTo>
                <a:cubicBezTo>
                  <a:pt x="185" y="164"/>
                  <a:pt x="192" y="157"/>
                  <a:pt x="192" y="148"/>
                </a:cubicBezTo>
                <a:cubicBezTo>
                  <a:pt x="192" y="16"/>
                  <a:pt x="192" y="16"/>
                  <a:pt x="192" y="16"/>
                </a:cubicBezTo>
                <a:cubicBezTo>
                  <a:pt x="192" y="7"/>
                  <a:pt x="185" y="0"/>
                  <a:pt x="176" y="0"/>
                </a:cubicBezTo>
                <a:cubicBezTo>
                  <a:pt x="52" y="0"/>
                  <a:pt x="52" y="0"/>
                  <a:pt x="52" y="0"/>
                </a:cubicBezTo>
                <a:cubicBezTo>
                  <a:pt x="43" y="0"/>
                  <a:pt x="36" y="7"/>
                  <a:pt x="36" y="16"/>
                </a:cubicBezTo>
                <a:cubicBezTo>
                  <a:pt x="36" y="136"/>
                  <a:pt x="36" y="136"/>
                  <a:pt x="36" y="136"/>
                </a:cubicBezTo>
                <a:cubicBezTo>
                  <a:pt x="36" y="140"/>
                  <a:pt x="32" y="144"/>
                  <a:pt x="28" y="144"/>
                </a:cubicBezTo>
                <a:cubicBezTo>
                  <a:pt x="24" y="144"/>
                  <a:pt x="20" y="140"/>
                  <a:pt x="20" y="136"/>
                </a:cubicBezTo>
                <a:cubicBezTo>
                  <a:pt x="20" y="30"/>
                  <a:pt x="20" y="30"/>
                  <a:pt x="20" y="30"/>
                </a:cubicBezTo>
                <a:cubicBezTo>
                  <a:pt x="20" y="24"/>
                  <a:pt x="16" y="20"/>
                  <a:pt x="10" y="20"/>
                </a:cubicBezTo>
                <a:cubicBezTo>
                  <a:pt x="4" y="20"/>
                  <a:pt x="0" y="24"/>
                  <a:pt x="0" y="30"/>
                </a:cubicBezTo>
                <a:lnTo>
                  <a:pt x="0" y="148"/>
                </a:lnTo>
                <a:close/>
                <a:moveTo>
                  <a:pt x="112" y="29"/>
                </a:moveTo>
                <a:cubicBezTo>
                  <a:pt x="112" y="59"/>
                  <a:pt x="112" y="59"/>
                  <a:pt x="112" y="59"/>
                </a:cubicBezTo>
                <a:cubicBezTo>
                  <a:pt x="112" y="64"/>
                  <a:pt x="108" y="68"/>
                  <a:pt x="103" y="68"/>
                </a:cubicBezTo>
                <a:cubicBezTo>
                  <a:pt x="65" y="68"/>
                  <a:pt x="65" y="68"/>
                  <a:pt x="65" y="68"/>
                </a:cubicBezTo>
                <a:cubicBezTo>
                  <a:pt x="60" y="68"/>
                  <a:pt x="56" y="64"/>
                  <a:pt x="56" y="59"/>
                </a:cubicBezTo>
                <a:cubicBezTo>
                  <a:pt x="56" y="29"/>
                  <a:pt x="56" y="29"/>
                  <a:pt x="56" y="29"/>
                </a:cubicBezTo>
                <a:cubicBezTo>
                  <a:pt x="56" y="24"/>
                  <a:pt x="60" y="20"/>
                  <a:pt x="65" y="20"/>
                </a:cubicBezTo>
                <a:cubicBezTo>
                  <a:pt x="103" y="20"/>
                  <a:pt x="103" y="20"/>
                  <a:pt x="103" y="20"/>
                </a:cubicBezTo>
                <a:cubicBezTo>
                  <a:pt x="108" y="20"/>
                  <a:pt x="112" y="24"/>
                  <a:pt x="112" y="29"/>
                </a:cubicBezTo>
                <a:close/>
                <a:moveTo>
                  <a:pt x="164" y="100"/>
                </a:moveTo>
                <a:cubicBezTo>
                  <a:pt x="64" y="100"/>
                  <a:pt x="64" y="100"/>
                  <a:pt x="64" y="100"/>
                </a:cubicBezTo>
                <a:cubicBezTo>
                  <a:pt x="60" y="100"/>
                  <a:pt x="56" y="96"/>
                  <a:pt x="56" y="92"/>
                </a:cubicBezTo>
                <a:cubicBezTo>
                  <a:pt x="56" y="88"/>
                  <a:pt x="60" y="84"/>
                  <a:pt x="64" y="84"/>
                </a:cubicBezTo>
                <a:cubicBezTo>
                  <a:pt x="164" y="84"/>
                  <a:pt x="164" y="84"/>
                  <a:pt x="164" y="84"/>
                </a:cubicBezTo>
                <a:cubicBezTo>
                  <a:pt x="168" y="84"/>
                  <a:pt x="172" y="88"/>
                  <a:pt x="172" y="92"/>
                </a:cubicBezTo>
                <a:cubicBezTo>
                  <a:pt x="172" y="96"/>
                  <a:pt x="168" y="100"/>
                  <a:pt x="164" y="100"/>
                </a:cubicBezTo>
                <a:close/>
                <a:moveTo>
                  <a:pt x="164" y="132"/>
                </a:moveTo>
                <a:cubicBezTo>
                  <a:pt x="64" y="132"/>
                  <a:pt x="64" y="132"/>
                  <a:pt x="64" y="132"/>
                </a:cubicBezTo>
                <a:cubicBezTo>
                  <a:pt x="60" y="132"/>
                  <a:pt x="56" y="128"/>
                  <a:pt x="56" y="124"/>
                </a:cubicBezTo>
                <a:cubicBezTo>
                  <a:pt x="56" y="120"/>
                  <a:pt x="60" y="116"/>
                  <a:pt x="64" y="116"/>
                </a:cubicBezTo>
                <a:cubicBezTo>
                  <a:pt x="164" y="116"/>
                  <a:pt x="164" y="116"/>
                  <a:pt x="164" y="116"/>
                </a:cubicBezTo>
                <a:cubicBezTo>
                  <a:pt x="168" y="116"/>
                  <a:pt x="172" y="120"/>
                  <a:pt x="172" y="124"/>
                </a:cubicBezTo>
                <a:cubicBezTo>
                  <a:pt x="172" y="128"/>
                  <a:pt x="168" y="132"/>
                  <a:pt x="164" y="132"/>
                </a:cubicBezTo>
                <a:close/>
                <a:moveTo>
                  <a:pt x="164" y="36"/>
                </a:moveTo>
                <a:cubicBezTo>
                  <a:pt x="136" y="36"/>
                  <a:pt x="136" y="36"/>
                  <a:pt x="136" y="36"/>
                </a:cubicBezTo>
                <a:cubicBezTo>
                  <a:pt x="132" y="36"/>
                  <a:pt x="128" y="32"/>
                  <a:pt x="128" y="28"/>
                </a:cubicBezTo>
                <a:cubicBezTo>
                  <a:pt x="128" y="24"/>
                  <a:pt x="132" y="20"/>
                  <a:pt x="136" y="20"/>
                </a:cubicBezTo>
                <a:cubicBezTo>
                  <a:pt x="164" y="20"/>
                  <a:pt x="164" y="20"/>
                  <a:pt x="164" y="20"/>
                </a:cubicBezTo>
                <a:cubicBezTo>
                  <a:pt x="168" y="20"/>
                  <a:pt x="172" y="24"/>
                  <a:pt x="172" y="28"/>
                </a:cubicBezTo>
                <a:cubicBezTo>
                  <a:pt x="172" y="32"/>
                  <a:pt x="168" y="36"/>
                  <a:pt x="164" y="36"/>
                </a:cubicBezTo>
                <a:close/>
                <a:moveTo>
                  <a:pt x="164" y="68"/>
                </a:moveTo>
                <a:cubicBezTo>
                  <a:pt x="136" y="68"/>
                  <a:pt x="136" y="68"/>
                  <a:pt x="136" y="68"/>
                </a:cubicBezTo>
                <a:cubicBezTo>
                  <a:pt x="132" y="68"/>
                  <a:pt x="128" y="64"/>
                  <a:pt x="128" y="60"/>
                </a:cubicBezTo>
                <a:cubicBezTo>
                  <a:pt x="128" y="56"/>
                  <a:pt x="132" y="52"/>
                  <a:pt x="136" y="52"/>
                </a:cubicBezTo>
                <a:cubicBezTo>
                  <a:pt x="164" y="52"/>
                  <a:pt x="164" y="52"/>
                  <a:pt x="164" y="52"/>
                </a:cubicBezTo>
                <a:cubicBezTo>
                  <a:pt x="168" y="52"/>
                  <a:pt x="172" y="56"/>
                  <a:pt x="172" y="60"/>
                </a:cubicBezTo>
                <a:cubicBezTo>
                  <a:pt x="172" y="64"/>
                  <a:pt x="168" y="68"/>
                  <a:pt x="164" y="68"/>
                </a:cubicBezTo>
                <a:close/>
              </a:path>
            </a:pathLst>
          </a:custGeom>
          <a:gradFill>
            <a:gsLst>
              <a:gs pos="0">
                <a:srgbClr val="FF3255"/>
              </a:gs>
              <a:gs pos="74000">
                <a:srgbClr val="A93CAE"/>
              </a:gs>
              <a:gs pos="62000">
                <a:srgbClr val="A93CAE"/>
              </a:gs>
            </a:gsLst>
            <a:lin ang="9600000" scaled="0"/>
          </a:gra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4" name="Freeform 81">
            <a:extLst>
              <a:ext uri="{FF2B5EF4-FFF2-40B4-BE49-F238E27FC236}">
                <a16:creationId xmlns:a16="http://schemas.microsoft.com/office/drawing/2014/main" id="{A44B0A9C-00E3-45C1-9D4D-9BB42F02B136}"/>
              </a:ext>
            </a:extLst>
          </p:cNvPr>
          <p:cNvSpPr>
            <a:spLocks/>
          </p:cNvSpPr>
          <p:nvPr/>
        </p:nvSpPr>
        <p:spPr bwMode="auto">
          <a:xfrm>
            <a:off x="2295398" y="2516188"/>
            <a:ext cx="548489" cy="658855"/>
          </a:xfrm>
          <a:custGeom>
            <a:avLst/>
            <a:gdLst>
              <a:gd name="T0" fmla="*/ 0 w 160"/>
              <a:gd name="T1" fmla="*/ 16 h 192"/>
              <a:gd name="T2" fmla="*/ 0 w 160"/>
              <a:gd name="T3" fmla="*/ 176 h 192"/>
              <a:gd name="T4" fmla="*/ 16 w 160"/>
              <a:gd name="T5" fmla="*/ 192 h 192"/>
              <a:gd name="T6" fmla="*/ 150 w 160"/>
              <a:gd name="T7" fmla="*/ 192 h 192"/>
              <a:gd name="T8" fmla="*/ 160 w 160"/>
              <a:gd name="T9" fmla="*/ 182 h 192"/>
              <a:gd name="T10" fmla="*/ 150 w 160"/>
              <a:gd name="T11" fmla="*/ 172 h 192"/>
              <a:gd name="T12" fmla="*/ 28 w 160"/>
              <a:gd name="T13" fmla="*/ 172 h 192"/>
              <a:gd name="T14" fmla="*/ 20 w 160"/>
              <a:gd name="T15" fmla="*/ 164 h 192"/>
              <a:gd name="T16" fmla="*/ 28 w 160"/>
              <a:gd name="T17" fmla="*/ 156 h 192"/>
              <a:gd name="T18" fmla="*/ 144 w 160"/>
              <a:gd name="T19" fmla="*/ 156 h 192"/>
              <a:gd name="T20" fmla="*/ 160 w 160"/>
              <a:gd name="T21" fmla="*/ 140 h 192"/>
              <a:gd name="T22" fmla="*/ 160 w 160"/>
              <a:gd name="T23" fmla="*/ 16 h 192"/>
              <a:gd name="T24" fmla="*/ 144 w 160"/>
              <a:gd name="T25" fmla="*/ 0 h 192"/>
              <a:gd name="T26" fmla="*/ 88 w 160"/>
              <a:gd name="T27" fmla="*/ 0 h 192"/>
              <a:gd name="T28" fmla="*/ 88 w 160"/>
              <a:gd name="T29" fmla="*/ 72 h 192"/>
              <a:gd name="T30" fmla="*/ 87 w 160"/>
              <a:gd name="T31" fmla="*/ 75 h 192"/>
              <a:gd name="T32" fmla="*/ 81 w 160"/>
              <a:gd name="T33" fmla="*/ 75 h 192"/>
              <a:gd name="T34" fmla="*/ 64 w 160"/>
              <a:gd name="T35" fmla="*/ 60 h 192"/>
              <a:gd name="T36" fmla="*/ 47 w 160"/>
              <a:gd name="T37" fmla="*/ 75 h 192"/>
              <a:gd name="T38" fmla="*/ 41 w 160"/>
              <a:gd name="T39" fmla="*/ 75 h 192"/>
              <a:gd name="T40" fmla="*/ 40 w 160"/>
              <a:gd name="T41" fmla="*/ 72 h 192"/>
              <a:gd name="T42" fmla="*/ 40 w 160"/>
              <a:gd name="T43" fmla="*/ 0 h 192"/>
              <a:gd name="T44" fmla="*/ 16 w 160"/>
              <a:gd name="T45" fmla="*/ 0 h 192"/>
              <a:gd name="T46" fmla="*/ 0 w 160"/>
              <a:gd name="T47" fmla="*/ 1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0" h="192">
                <a:moveTo>
                  <a:pt x="0" y="16"/>
                </a:moveTo>
                <a:cubicBezTo>
                  <a:pt x="0" y="176"/>
                  <a:pt x="0" y="176"/>
                  <a:pt x="0" y="176"/>
                </a:cubicBezTo>
                <a:cubicBezTo>
                  <a:pt x="0" y="185"/>
                  <a:pt x="7" y="192"/>
                  <a:pt x="16" y="192"/>
                </a:cubicBezTo>
                <a:cubicBezTo>
                  <a:pt x="150" y="192"/>
                  <a:pt x="150" y="192"/>
                  <a:pt x="150" y="192"/>
                </a:cubicBezTo>
                <a:cubicBezTo>
                  <a:pt x="156" y="192"/>
                  <a:pt x="160" y="188"/>
                  <a:pt x="160" y="182"/>
                </a:cubicBezTo>
                <a:cubicBezTo>
                  <a:pt x="160" y="176"/>
                  <a:pt x="156" y="172"/>
                  <a:pt x="150" y="172"/>
                </a:cubicBezTo>
                <a:cubicBezTo>
                  <a:pt x="28" y="172"/>
                  <a:pt x="28" y="172"/>
                  <a:pt x="28" y="172"/>
                </a:cubicBezTo>
                <a:cubicBezTo>
                  <a:pt x="24" y="172"/>
                  <a:pt x="20" y="168"/>
                  <a:pt x="20" y="164"/>
                </a:cubicBezTo>
                <a:cubicBezTo>
                  <a:pt x="20" y="160"/>
                  <a:pt x="24" y="156"/>
                  <a:pt x="28" y="156"/>
                </a:cubicBezTo>
                <a:cubicBezTo>
                  <a:pt x="144" y="156"/>
                  <a:pt x="144" y="156"/>
                  <a:pt x="144" y="156"/>
                </a:cubicBezTo>
                <a:cubicBezTo>
                  <a:pt x="153" y="156"/>
                  <a:pt x="160" y="149"/>
                  <a:pt x="160" y="140"/>
                </a:cubicBezTo>
                <a:cubicBezTo>
                  <a:pt x="160" y="16"/>
                  <a:pt x="160" y="16"/>
                  <a:pt x="160" y="16"/>
                </a:cubicBezTo>
                <a:cubicBezTo>
                  <a:pt x="160" y="7"/>
                  <a:pt x="153" y="0"/>
                  <a:pt x="144" y="0"/>
                </a:cubicBezTo>
                <a:cubicBezTo>
                  <a:pt x="88" y="0"/>
                  <a:pt x="88" y="0"/>
                  <a:pt x="88" y="0"/>
                </a:cubicBezTo>
                <a:cubicBezTo>
                  <a:pt x="88" y="72"/>
                  <a:pt x="88" y="72"/>
                  <a:pt x="88" y="72"/>
                </a:cubicBezTo>
                <a:cubicBezTo>
                  <a:pt x="88" y="73"/>
                  <a:pt x="88" y="74"/>
                  <a:pt x="87" y="75"/>
                </a:cubicBezTo>
                <a:cubicBezTo>
                  <a:pt x="85" y="76"/>
                  <a:pt x="83" y="76"/>
                  <a:pt x="81" y="75"/>
                </a:cubicBezTo>
                <a:cubicBezTo>
                  <a:pt x="80" y="74"/>
                  <a:pt x="64" y="60"/>
                  <a:pt x="64" y="60"/>
                </a:cubicBezTo>
                <a:cubicBezTo>
                  <a:pt x="64" y="60"/>
                  <a:pt x="48" y="74"/>
                  <a:pt x="47" y="75"/>
                </a:cubicBezTo>
                <a:cubicBezTo>
                  <a:pt x="45" y="76"/>
                  <a:pt x="43" y="76"/>
                  <a:pt x="41" y="75"/>
                </a:cubicBezTo>
                <a:cubicBezTo>
                  <a:pt x="40" y="74"/>
                  <a:pt x="40" y="73"/>
                  <a:pt x="40" y="72"/>
                </a:cubicBezTo>
                <a:cubicBezTo>
                  <a:pt x="40" y="0"/>
                  <a:pt x="40" y="0"/>
                  <a:pt x="40" y="0"/>
                </a:cubicBezTo>
                <a:cubicBezTo>
                  <a:pt x="16" y="0"/>
                  <a:pt x="16" y="0"/>
                  <a:pt x="16" y="0"/>
                </a:cubicBezTo>
                <a:cubicBezTo>
                  <a:pt x="7" y="0"/>
                  <a:pt x="0" y="7"/>
                  <a:pt x="0" y="16"/>
                </a:cubicBezTo>
                <a:close/>
              </a:path>
            </a:pathLst>
          </a:custGeom>
          <a:gradFill>
            <a:gsLst>
              <a:gs pos="0">
                <a:srgbClr val="FF3255"/>
              </a:gs>
              <a:gs pos="74000">
                <a:srgbClr val="A93CAE"/>
              </a:gs>
              <a:gs pos="62000">
                <a:srgbClr val="A93CAE"/>
              </a:gs>
            </a:gsLst>
            <a:lin ang="9600000" scaled="0"/>
          </a:gra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6" name="文本框 5">
            <a:extLst>
              <a:ext uri="{FF2B5EF4-FFF2-40B4-BE49-F238E27FC236}">
                <a16:creationId xmlns:a16="http://schemas.microsoft.com/office/drawing/2014/main" id="{C35D89C4-EFFE-4455-B45F-B79EAC43BB67}"/>
              </a:ext>
            </a:extLst>
          </p:cNvPr>
          <p:cNvSpPr txBox="1"/>
          <p:nvPr/>
        </p:nvSpPr>
        <p:spPr>
          <a:xfrm>
            <a:off x="1464003" y="3729852"/>
            <a:ext cx="2211278" cy="891270"/>
          </a:xfrm>
          <a:prstGeom prst="rect">
            <a:avLst/>
          </a:prstGeom>
          <a:noFill/>
        </p:spPr>
        <p:txBody>
          <a:bodyPr wrap="square" rtlCol="0">
            <a:spAutoFit/>
          </a:bodyPr>
          <a:lstStyle/>
          <a:p>
            <a:pPr algn="ctr">
              <a:lnSpc>
                <a:spcPct val="150000"/>
              </a:lnSpc>
            </a:pPr>
            <a:r>
              <a:rPr lang="zh-CN" altLang="en-US" sz="12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7" name="矩形 6">
            <a:extLst>
              <a:ext uri="{FF2B5EF4-FFF2-40B4-BE49-F238E27FC236}">
                <a16:creationId xmlns:a16="http://schemas.microsoft.com/office/drawing/2014/main" id="{55A534DC-7084-4461-97F8-7923DEC30B8C}"/>
              </a:ext>
            </a:extLst>
          </p:cNvPr>
          <p:cNvSpPr/>
          <p:nvPr/>
        </p:nvSpPr>
        <p:spPr>
          <a:xfrm>
            <a:off x="2015644" y="3360520"/>
            <a:ext cx="1107996" cy="369332"/>
          </a:xfrm>
          <a:prstGeom prst="rect">
            <a:avLst/>
          </a:prstGeom>
        </p:spPr>
        <p:txBody>
          <a:bodyPr wrap="none">
            <a:spAutoFit/>
          </a:bodyPr>
          <a:lstStyle/>
          <a:p>
            <a:pPr algn="ctr"/>
            <a:r>
              <a:rPr lang="zh-CN" altLang="en-US" dirty="0">
                <a:latin typeface="方正黑体简体" panose="02010601030101010101" pitchFamily="2" charset="-122"/>
                <a:ea typeface="方正黑体简体" panose="02010601030101010101" pitchFamily="2" charset="-122"/>
              </a:rPr>
              <a:t>文本内容</a:t>
            </a:r>
            <a:endParaRPr lang="zh-CN" altLang="en-US" dirty="0"/>
          </a:p>
        </p:txBody>
      </p:sp>
      <p:sp>
        <p:nvSpPr>
          <p:cNvPr id="8" name="文本框 7">
            <a:extLst>
              <a:ext uri="{FF2B5EF4-FFF2-40B4-BE49-F238E27FC236}">
                <a16:creationId xmlns:a16="http://schemas.microsoft.com/office/drawing/2014/main" id="{F0D55FDD-4AA3-44BE-BA5D-1EA9CFC8EACB}"/>
              </a:ext>
            </a:extLst>
          </p:cNvPr>
          <p:cNvSpPr txBox="1"/>
          <p:nvPr/>
        </p:nvSpPr>
        <p:spPr>
          <a:xfrm>
            <a:off x="5086676" y="3729852"/>
            <a:ext cx="2211278" cy="891270"/>
          </a:xfrm>
          <a:prstGeom prst="rect">
            <a:avLst/>
          </a:prstGeom>
          <a:noFill/>
        </p:spPr>
        <p:txBody>
          <a:bodyPr wrap="square" rtlCol="0">
            <a:spAutoFit/>
          </a:bodyPr>
          <a:lstStyle/>
          <a:p>
            <a:pPr algn="ctr">
              <a:lnSpc>
                <a:spcPct val="150000"/>
              </a:lnSpc>
            </a:pPr>
            <a:r>
              <a:rPr lang="zh-CN" altLang="en-US" sz="12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9" name="矩形 8">
            <a:extLst>
              <a:ext uri="{FF2B5EF4-FFF2-40B4-BE49-F238E27FC236}">
                <a16:creationId xmlns:a16="http://schemas.microsoft.com/office/drawing/2014/main" id="{A585F5A8-275B-4DAA-8B62-3C3FB7BF9B06}"/>
              </a:ext>
            </a:extLst>
          </p:cNvPr>
          <p:cNvSpPr/>
          <p:nvPr/>
        </p:nvSpPr>
        <p:spPr>
          <a:xfrm>
            <a:off x="5638317" y="3360520"/>
            <a:ext cx="1107996" cy="369332"/>
          </a:xfrm>
          <a:prstGeom prst="rect">
            <a:avLst/>
          </a:prstGeom>
        </p:spPr>
        <p:txBody>
          <a:bodyPr wrap="none">
            <a:spAutoFit/>
          </a:bodyPr>
          <a:lstStyle/>
          <a:p>
            <a:pPr algn="ctr"/>
            <a:r>
              <a:rPr lang="zh-CN" altLang="en-US" dirty="0">
                <a:latin typeface="方正黑体简体" panose="02010601030101010101" pitchFamily="2" charset="-122"/>
                <a:ea typeface="方正黑体简体" panose="02010601030101010101" pitchFamily="2" charset="-122"/>
              </a:rPr>
              <a:t>文本内容</a:t>
            </a:r>
            <a:endParaRPr lang="zh-CN" altLang="en-US" dirty="0"/>
          </a:p>
        </p:txBody>
      </p:sp>
      <p:sp>
        <p:nvSpPr>
          <p:cNvPr id="10" name="文本框 9">
            <a:extLst>
              <a:ext uri="{FF2B5EF4-FFF2-40B4-BE49-F238E27FC236}">
                <a16:creationId xmlns:a16="http://schemas.microsoft.com/office/drawing/2014/main" id="{9BEF3BF1-CC8E-4A78-BDBE-8B9749C47677}"/>
              </a:ext>
            </a:extLst>
          </p:cNvPr>
          <p:cNvSpPr txBox="1"/>
          <p:nvPr/>
        </p:nvSpPr>
        <p:spPr>
          <a:xfrm>
            <a:off x="8683387" y="3729852"/>
            <a:ext cx="2211278" cy="891270"/>
          </a:xfrm>
          <a:prstGeom prst="rect">
            <a:avLst/>
          </a:prstGeom>
          <a:noFill/>
        </p:spPr>
        <p:txBody>
          <a:bodyPr wrap="square" rtlCol="0">
            <a:spAutoFit/>
          </a:bodyPr>
          <a:lstStyle/>
          <a:p>
            <a:pPr algn="ctr">
              <a:lnSpc>
                <a:spcPct val="150000"/>
              </a:lnSpc>
            </a:pPr>
            <a:r>
              <a:rPr lang="zh-CN" altLang="en-US" sz="12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11" name="矩形 10">
            <a:extLst>
              <a:ext uri="{FF2B5EF4-FFF2-40B4-BE49-F238E27FC236}">
                <a16:creationId xmlns:a16="http://schemas.microsoft.com/office/drawing/2014/main" id="{9A8F5E7A-7827-4E4C-8A60-FB7AF3C32F7F}"/>
              </a:ext>
            </a:extLst>
          </p:cNvPr>
          <p:cNvSpPr/>
          <p:nvPr/>
        </p:nvSpPr>
        <p:spPr>
          <a:xfrm>
            <a:off x="9235028" y="3360520"/>
            <a:ext cx="1107996" cy="369332"/>
          </a:xfrm>
          <a:prstGeom prst="rect">
            <a:avLst/>
          </a:prstGeom>
        </p:spPr>
        <p:txBody>
          <a:bodyPr wrap="none">
            <a:spAutoFit/>
          </a:bodyPr>
          <a:lstStyle/>
          <a:p>
            <a:pPr algn="ctr"/>
            <a:r>
              <a:rPr lang="zh-CN" altLang="en-US" dirty="0">
                <a:latin typeface="方正黑体简体" panose="02010601030101010101" pitchFamily="2" charset="-122"/>
                <a:ea typeface="方正黑体简体" panose="02010601030101010101" pitchFamily="2" charset="-122"/>
              </a:rPr>
              <a:t>文本内容</a:t>
            </a:r>
            <a:endParaRPr lang="zh-CN" altLang="en-US" dirty="0"/>
          </a:p>
        </p:txBody>
      </p:sp>
      <p:sp>
        <p:nvSpPr>
          <p:cNvPr id="12" name="任意多边形: 形状 11">
            <a:extLst>
              <a:ext uri="{FF2B5EF4-FFF2-40B4-BE49-F238E27FC236}">
                <a16:creationId xmlns:a16="http://schemas.microsoft.com/office/drawing/2014/main" id="{5685F6CC-073D-40E7-87A0-2E51A2C2EF69}"/>
              </a:ext>
            </a:extLst>
          </p:cNvPr>
          <p:cNvSpPr/>
          <p:nvPr/>
        </p:nvSpPr>
        <p:spPr>
          <a:xfrm>
            <a:off x="1685090" y="4798489"/>
            <a:ext cx="1629610" cy="487681"/>
          </a:xfrm>
          <a:custGeom>
            <a:avLst/>
            <a:gdLst>
              <a:gd name="connsiteX0" fmla="*/ 206948 w 2290595"/>
              <a:gd name="connsiteY0" fmla="*/ 0 h 487681"/>
              <a:gd name="connsiteX1" fmla="*/ 2043368 w 2290595"/>
              <a:gd name="connsiteY1" fmla="*/ 0 h 487681"/>
              <a:gd name="connsiteX2" fmla="*/ 2290595 w 2290595"/>
              <a:gd name="connsiteY2" fmla="*/ 243840 h 487681"/>
              <a:gd name="connsiteX3" fmla="*/ 2043368 w 2290595"/>
              <a:gd name="connsiteY3" fmla="*/ 487680 h 487681"/>
              <a:gd name="connsiteX4" fmla="*/ 247237 w 2290595"/>
              <a:gd name="connsiteY4" fmla="*/ 487680 h 487681"/>
              <a:gd name="connsiteX5" fmla="*/ 247227 w 2290595"/>
              <a:gd name="connsiteY5" fmla="*/ 487681 h 487681"/>
              <a:gd name="connsiteX6" fmla="*/ 247217 w 2290595"/>
              <a:gd name="connsiteY6" fmla="*/ 487680 h 487681"/>
              <a:gd name="connsiteX7" fmla="*/ 206948 w 2290595"/>
              <a:gd name="connsiteY7" fmla="*/ 487680 h 487681"/>
              <a:gd name="connsiteX8" fmla="*/ 206948 w 2290595"/>
              <a:gd name="connsiteY8" fmla="*/ 483676 h 487681"/>
              <a:gd name="connsiteX9" fmla="*/ 197402 w 2290595"/>
              <a:gd name="connsiteY9" fmla="*/ 482727 h 487681"/>
              <a:gd name="connsiteX10" fmla="*/ 0 w 2290595"/>
              <a:gd name="connsiteY10" fmla="*/ 243841 h 487681"/>
              <a:gd name="connsiteX11" fmla="*/ 197402 w 2290595"/>
              <a:gd name="connsiteY11" fmla="*/ 4955 h 487681"/>
              <a:gd name="connsiteX12" fmla="*/ 206948 w 2290595"/>
              <a:gd name="connsiteY12" fmla="*/ 4006 h 487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90595" h="487681">
                <a:moveTo>
                  <a:pt x="206948" y="0"/>
                </a:moveTo>
                <a:lnTo>
                  <a:pt x="2043368" y="0"/>
                </a:lnTo>
                <a:cubicBezTo>
                  <a:pt x="2179908" y="0"/>
                  <a:pt x="2290595" y="109171"/>
                  <a:pt x="2290595" y="243840"/>
                </a:cubicBezTo>
                <a:cubicBezTo>
                  <a:pt x="2290595" y="378509"/>
                  <a:pt x="2179908" y="487680"/>
                  <a:pt x="2043368" y="487680"/>
                </a:cubicBezTo>
                <a:lnTo>
                  <a:pt x="247237" y="487680"/>
                </a:lnTo>
                <a:lnTo>
                  <a:pt x="247227" y="487681"/>
                </a:lnTo>
                <a:lnTo>
                  <a:pt x="247217" y="487680"/>
                </a:lnTo>
                <a:lnTo>
                  <a:pt x="206948" y="487680"/>
                </a:lnTo>
                <a:lnTo>
                  <a:pt x="206948" y="483676"/>
                </a:lnTo>
                <a:lnTo>
                  <a:pt x="197402" y="482727"/>
                </a:lnTo>
                <a:cubicBezTo>
                  <a:pt x="84745" y="459990"/>
                  <a:pt x="0" y="361676"/>
                  <a:pt x="0" y="243841"/>
                </a:cubicBezTo>
                <a:cubicBezTo>
                  <a:pt x="0" y="126006"/>
                  <a:pt x="84745" y="27692"/>
                  <a:pt x="197402" y="4955"/>
                </a:cubicBezTo>
                <a:lnTo>
                  <a:pt x="206948" y="4006"/>
                </a:lnTo>
                <a:close/>
              </a:path>
            </a:pathLst>
          </a:custGeom>
          <a:gradFill>
            <a:gsLst>
              <a:gs pos="0">
                <a:srgbClr val="FF3255"/>
              </a:gs>
              <a:gs pos="74000">
                <a:srgbClr val="A93CAE"/>
              </a:gs>
              <a:gs pos="62000">
                <a:srgbClr val="A93CAE"/>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a:t>
            </a:r>
            <a:endParaRPr lang="zh-CN" altLang="en-US" dirty="0"/>
          </a:p>
        </p:txBody>
      </p:sp>
      <p:sp>
        <p:nvSpPr>
          <p:cNvPr id="13" name="任意多边形: 形状 12">
            <a:extLst>
              <a:ext uri="{FF2B5EF4-FFF2-40B4-BE49-F238E27FC236}">
                <a16:creationId xmlns:a16="http://schemas.microsoft.com/office/drawing/2014/main" id="{C7E1D3A8-0816-4817-A315-9C7B5811E6BE}"/>
              </a:ext>
            </a:extLst>
          </p:cNvPr>
          <p:cNvSpPr/>
          <p:nvPr/>
        </p:nvSpPr>
        <p:spPr>
          <a:xfrm>
            <a:off x="5422506" y="4798489"/>
            <a:ext cx="1629610" cy="487681"/>
          </a:xfrm>
          <a:custGeom>
            <a:avLst/>
            <a:gdLst>
              <a:gd name="connsiteX0" fmla="*/ 206948 w 2290595"/>
              <a:gd name="connsiteY0" fmla="*/ 0 h 487681"/>
              <a:gd name="connsiteX1" fmla="*/ 2043368 w 2290595"/>
              <a:gd name="connsiteY1" fmla="*/ 0 h 487681"/>
              <a:gd name="connsiteX2" fmla="*/ 2290595 w 2290595"/>
              <a:gd name="connsiteY2" fmla="*/ 243840 h 487681"/>
              <a:gd name="connsiteX3" fmla="*/ 2043368 w 2290595"/>
              <a:gd name="connsiteY3" fmla="*/ 487680 h 487681"/>
              <a:gd name="connsiteX4" fmla="*/ 247237 w 2290595"/>
              <a:gd name="connsiteY4" fmla="*/ 487680 h 487681"/>
              <a:gd name="connsiteX5" fmla="*/ 247227 w 2290595"/>
              <a:gd name="connsiteY5" fmla="*/ 487681 h 487681"/>
              <a:gd name="connsiteX6" fmla="*/ 247217 w 2290595"/>
              <a:gd name="connsiteY6" fmla="*/ 487680 h 487681"/>
              <a:gd name="connsiteX7" fmla="*/ 206948 w 2290595"/>
              <a:gd name="connsiteY7" fmla="*/ 487680 h 487681"/>
              <a:gd name="connsiteX8" fmla="*/ 206948 w 2290595"/>
              <a:gd name="connsiteY8" fmla="*/ 483676 h 487681"/>
              <a:gd name="connsiteX9" fmla="*/ 197402 w 2290595"/>
              <a:gd name="connsiteY9" fmla="*/ 482727 h 487681"/>
              <a:gd name="connsiteX10" fmla="*/ 0 w 2290595"/>
              <a:gd name="connsiteY10" fmla="*/ 243841 h 487681"/>
              <a:gd name="connsiteX11" fmla="*/ 197402 w 2290595"/>
              <a:gd name="connsiteY11" fmla="*/ 4955 h 487681"/>
              <a:gd name="connsiteX12" fmla="*/ 206948 w 2290595"/>
              <a:gd name="connsiteY12" fmla="*/ 4006 h 487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90595" h="487681">
                <a:moveTo>
                  <a:pt x="206948" y="0"/>
                </a:moveTo>
                <a:lnTo>
                  <a:pt x="2043368" y="0"/>
                </a:lnTo>
                <a:cubicBezTo>
                  <a:pt x="2179908" y="0"/>
                  <a:pt x="2290595" y="109171"/>
                  <a:pt x="2290595" y="243840"/>
                </a:cubicBezTo>
                <a:cubicBezTo>
                  <a:pt x="2290595" y="378509"/>
                  <a:pt x="2179908" y="487680"/>
                  <a:pt x="2043368" y="487680"/>
                </a:cubicBezTo>
                <a:lnTo>
                  <a:pt x="247237" y="487680"/>
                </a:lnTo>
                <a:lnTo>
                  <a:pt x="247227" y="487681"/>
                </a:lnTo>
                <a:lnTo>
                  <a:pt x="247217" y="487680"/>
                </a:lnTo>
                <a:lnTo>
                  <a:pt x="206948" y="487680"/>
                </a:lnTo>
                <a:lnTo>
                  <a:pt x="206948" y="483676"/>
                </a:lnTo>
                <a:lnTo>
                  <a:pt x="197402" y="482727"/>
                </a:lnTo>
                <a:cubicBezTo>
                  <a:pt x="84745" y="459990"/>
                  <a:pt x="0" y="361676"/>
                  <a:pt x="0" y="243841"/>
                </a:cubicBezTo>
                <a:cubicBezTo>
                  <a:pt x="0" y="126006"/>
                  <a:pt x="84745" y="27692"/>
                  <a:pt x="197402" y="4955"/>
                </a:cubicBezTo>
                <a:lnTo>
                  <a:pt x="206948" y="4006"/>
                </a:lnTo>
                <a:close/>
              </a:path>
            </a:pathLst>
          </a:custGeom>
          <a:gradFill>
            <a:gsLst>
              <a:gs pos="0">
                <a:srgbClr val="FF3255"/>
              </a:gs>
              <a:gs pos="74000">
                <a:srgbClr val="A93CAE"/>
              </a:gs>
              <a:gs pos="62000">
                <a:srgbClr val="A93CAE"/>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a:t>
            </a:r>
            <a:endParaRPr lang="zh-CN" altLang="en-US" dirty="0"/>
          </a:p>
        </p:txBody>
      </p:sp>
      <p:sp>
        <p:nvSpPr>
          <p:cNvPr id="14" name="任意多边形: 形状 13">
            <a:extLst>
              <a:ext uri="{FF2B5EF4-FFF2-40B4-BE49-F238E27FC236}">
                <a16:creationId xmlns:a16="http://schemas.microsoft.com/office/drawing/2014/main" id="{0258ED8A-37B7-4BE8-9FDE-94393E00CF2D}"/>
              </a:ext>
            </a:extLst>
          </p:cNvPr>
          <p:cNvSpPr/>
          <p:nvPr/>
        </p:nvSpPr>
        <p:spPr>
          <a:xfrm>
            <a:off x="9042006" y="4798489"/>
            <a:ext cx="1629610" cy="487681"/>
          </a:xfrm>
          <a:custGeom>
            <a:avLst/>
            <a:gdLst>
              <a:gd name="connsiteX0" fmla="*/ 206948 w 2290595"/>
              <a:gd name="connsiteY0" fmla="*/ 0 h 487681"/>
              <a:gd name="connsiteX1" fmla="*/ 2043368 w 2290595"/>
              <a:gd name="connsiteY1" fmla="*/ 0 h 487681"/>
              <a:gd name="connsiteX2" fmla="*/ 2290595 w 2290595"/>
              <a:gd name="connsiteY2" fmla="*/ 243840 h 487681"/>
              <a:gd name="connsiteX3" fmla="*/ 2043368 w 2290595"/>
              <a:gd name="connsiteY3" fmla="*/ 487680 h 487681"/>
              <a:gd name="connsiteX4" fmla="*/ 247237 w 2290595"/>
              <a:gd name="connsiteY4" fmla="*/ 487680 h 487681"/>
              <a:gd name="connsiteX5" fmla="*/ 247227 w 2290595"/>
              <a:gd name="connsiteY5" fmla="*/ 487681 h 487681"/>
              <a:gd name="connsiteX6" fmla="*/ 247217 w 2290595"/>
              <a:gd name="connsiteY6" fmla="*/ 487680 h 487681"/>
              <a:gd name="connsiteX7" fmla="*/ 206948 w 2290595"/>
              <a:gd name="connsiteY7" fmla="*/ 487680 h 487681"/>
              <a:gd name="connsiteX8" fmla="*/ 206948 w 2290595"/>
              <a:gd name="connsiteY8" fmla="*/ 483676 h 487681"/>
              <a:gd name="connsiteX9" fmla="*/ 197402 w 2290595"/>
              <a:gd name="connsiteY9" fmla="*/ 482727 h 487681"/>
              <a:gd name="connsiteX10" fmla="*/ 0 w 2290595"/>
              <a:gd name="connsiteY10" fmla="*/ 243841 h 487681"/>
              <a:gd name="connsiteX11" fmla="*/ 197402 w 2290595"/>
              <a:gd name="connsiteY11" fmla="*/ 4955 h 487681"/>
              <a:gd name="connsiteX12" fmla="*/ 206948 w 2290595"/>
              <a:gd name="connsiteY12" fmla="*/ 4006 h 487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90595" h="487681">
                <a:moveTo>
                  <a:pt x="206948" y="0"/>
                </a:moveTo>
                <a:lnTo>
                  <a:pt x="2043368" y="0"/>
                </a:lnTo>
                <a:cubicBezTo>
                  <a:pt x="2179908" y="0"/>
                  <a:pt x="2290595" y="109171"/>
                  <a:pt x="2290595" y="243840"/>
                </a:cubicBezTo>
                <a:cubicBezTo>
                  <a:pt x="2290595" y="378509"/>
                  <a:pt x="2179908" y="487680"/>
                  <a:pt x="2043368" y="487680"/>
                </a:cubicBezTo>
                <a:lnTo>
                  <a:pt x="247237" y="487680"/>
                </a:lnTo>
                <a:lnTo>
                  <a:pt x="247227" y="487681"/>
                </a:lnTo>
                <a:lnTo>
                  <a:pt x="247217" y="487680"/>
                </a:lnTo>
                <a:lnTo>
                  <a:pt x="206948" y="487680"/>
                </a:lnTo>
                <a:lnTo>
                  <a:pt x="206948" y="483676"/>
                </a:lnTo>
                <a:lnTo>
                  <a:pt x="197402" y="482727"/>
                </a:lnTo>
                <a:cubicBezTo>
                  <a:pt x="84745" y="459990"/>
                  <a:pt x="0" y="361676"/>
                  <a:pt x="0" y="243841"/>
                </a:cubicBezTo>
                <a:cubicBezTo>
                  <a:pt x="0" y="126006"/>
                  <a:pt x="84745" y="27692"/>
                  <a:pt x="197402" y="4955"/>
                </a:cubicBezTo>
                <a:lnTo>
                  <a:pt x="206948" y="4006"/>
                </a:lnTo>
                <a:close/>
              </a:path>
            </a:pathLst>
          </a:custGeom>
          <a:gradFill>
            <a:gsLst>
              <a:gs pos="0">
                <a:srgbClr val="FF3255"/>
              </a:gs>
              <a:gs pos="74000">
                <a:srgbClr val="A93CAE"/>
              </a:gs>
              <a:gs pos="62000">
                <a:srgbClr val="A93CAE"/>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a:t>
            </a:r>
            <a:endParaRPr lang="zh-CN" altLang="en-US" dirty="0"/>
          </a:p>
        </p:txBody>
      </p:sp>
      <p:sp>
        <p:nvSpPr>
          <p:cNvPr id="17" name="矩形 16">
            <a:extLst>
              <a:ext uri="{FF2B5EF4-FFF2-40B4-BE49-F238E27FC236}">
                <a16:creationId xmlns:a16="http://schemas.microsoft.com/office/drawing/2014/main" id="{2DAC6667-36DE-4351-91B1-963724B8A32A}"/>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129304534"/>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00"/>
                                        <p:tgtEl>
                                          <p:spTgt spid="3"/>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500"/>
                                        <p:tgtEl>
                                          <p:spTgt spid="4"/>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down)">
                                      <p:cBhvr>
                                        <p:cTn id="16" dur="500"/>
                                        <p:tgtEl>
                                          <p:spTgt spid="6"/>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down)">
                                      <p:cBhvr>
                                        <p:cTn id="19" dur="500"/>
                                        <p:tgtEl>
                                          <p:spTgt spid="7"/>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00"/>
                                        <p:tgtEl>
                                          <p:spTgt spid="8"/>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down)">
                                      <p:cBhvr>
                                        <p:cTn id="25" dur="500"/>
                                        <p:tgtEl>
                                          <p:spTgt spid="9"/>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wipe(down)">
                                      <p:cBhvr>
                                        <p:cTn id="28" dur="500"/>
                                        <p:tgtEl>
                                          <p:spTgt spid="10"/>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down)">
                                      <p:cBhvr>
                                        <p:cTn id="31" dur="500"/>
                                        <p:tgtEl>
                                          <p:spTgt spid="11"/>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wipe(down)">
                                      <p:cBhvr>
                                        <p:cTn id="34" dur="500"/>
                                        <p:tgtEl>
                                          <p:spTgt spid="12"/>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ipe(down)">
                                      <p:cBhvr>
                                        <p:cTn id="37" dur="500"/>
                                        <p:tgtEl>
                                          <p:spTgt spid="13"/>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down)">
                                      <p:cBhvr>
                                        <p:cTn id="4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6" grpId="0"/>
      <p:bldP spid="7" grpId="0"/>
      <p:bldP spid="8" grpId="0"/>
      <p:bldP spid="9" grpId="0"/>
      <p:bldP spid="10" grpId="0"/>
      <p:bldP spid="11" grpId="0"/>
      <p:bldP spid="12" grpId="0" animBg="1"/>
      <p:bldP spid="13" grpId="0" animBg="1"/>
      <p:bldP spid="1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AA22EDF-25D3-4226-A946-4A779FFF0610}"/>
              </a:ext>
            </a:extLst>
          </p:cNvPr>
          <p:cNvSpPr/>
          <p:nvPr/>
        </p:nvSpPr>
        <p:spPr>
          <a:xfrm>
            <a:off x="4767552" y="1551710"/>
            <a:ext cx="6442363" cy="3976254"/>
          </a:xfrm>
          <a:prstGeom prst="rect">
            <a:avLst/>
          </a:prstGeom>
          <a:gradFill>
            <a:gsLst>
              <a:gs pos="83000">
                <a:srgbClr val="C94EB8"/>
              </a:gs>
              <a:gs pos="73000">
                <a:srgbClr val="C94EB8"/>
              </a:gs>
              <a:gs pos="0">
                <a:srgbClr val="FF3255"/>
              </a:gs>
            </a:gsLst>
            <a:lin ang="9600000" scaled="0"/>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solidFill>
                <a:schemeClr val="bg1"/>
              </a:solidFill>
              <a:latin typeface="方正黑体简体" panose="02010601030101010101" pitchFamily="2" charset="-122"/>
              <a:ea typeface="方正黑体简体" panose="02010601030101010101" pitchFamily="2" charset="-122"/>
            </a:endParaRPr>
          </a:p>
        </p:txBody>
      </p:sp>
      <p:graphicFrame>
        <p:nvGraphicFramePr>
          <p:cNvPr id="3" name="图表 2">
            <a:extLst>
              <a:ext uri="{FF2B5EF4-FFF2-40B4-BE49-F238E27FC236}">
                <a16:creationId xmlns:a16="http://schemas.microsoft.com/office/drawing/2014/main" id="{422EF19E-7FC9-46CB-972A-45FAC555E14D}"/>
              </a:ext>
            </a:extLst>
          </p:cNvPr>
          <p:cNvGraphicFramePr/>
          <p:nvPr>
            <p:extLst>
              <p:ext uri="{D42A27DB-BD31-4B8C-83A1-F6EECF244321}">
                <p14:modId xmlns:p14="http://schemas.microsoft.com/office/powerpoint/2010/main" val="3474187796"/>
              </p:ext>
            </p:extLst>
          </p:nvPr>
        </p:nvGraphicFramePr>
        <p:xfrm>
          <a:off x="5169334" y="1856792"/>
          <a:ext cx="5902037" cy="3786314"/>
        </p:xfrm>
        <a:graphic>
          <a:graphicData uri="http://schemas.openxmlformats.org/drawingml/2006/chart">
            <c:chart xmlns:c="http://schemas.openxmlformats.org/drawingml/2006/chart" xmlns:r="http://schemas.openxmlformats.org/officeDocument/2006/relationships" r:id="rId3"/>
          </a:graphicData>
        </a:graphic>
      </p:graphicFrame>
      <p:sp>
        <p:nvSpPr>
          <p:cNvPr id="4" name="矩形 3">
            <a:extLst>
              <a:ext uri="{FF2B5EF4-FFF2-40B4-BE49-F238E27FC236}">
                <a16:creationId xmlns:a16="http://schemas.microsoft.com/office/drawing/2014/main" id="{4D1A8A2F-9B67-42A6-BEC1-7FCA2D216953}"/>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
        <p:nvSpPr>
          <p:cNvPr id="5" name="文本框 4">
            <a:extLst>
              <a:ext uri="{FF2B5EF4-FFF2-40B4-BE49-F238E27FC236}">
                <a16:creationId xmlns:a16="http://schemas.microsoft.com/office/drawing/2014/main" id="{D05E39B5-4AE7-4FFB-A439-5F4750315558}"/>
              </a:ext>
            </a:extLst>
          </p:cNvPr>
          <p:cNvSpPr txBox="1"/>
          <p:nvPr/>
        </p:nvSpPr>
        <p:spPr>
          <a:xfrm>
            <a:off x="921126" y="2169796"/>
            <a:ext cx="3315293" cy="1323439"/>
          </a:xfrm>
          <a:prstGeom prst="rect">
            <a:avLst/>
          </a:prstGeom>
          <a:noFill/>
        </p:spPr>
        <p:txBody>
          <a:bodyPr wrap="square" rtlCol="0">
            <a:spAutoFit/>
          </a:bodyPr>
          <a:lstStyle/>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YOUR TITLE</a:t>
            </a:r>
          </a:p>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HERE</a:t>
            </a:r>
            <a:endParaRPr lang="zh-CN" altLang="en-US"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6" name="矩形 5">
            <a:extLst>
              <a:ext uri="{FF2B5EF4-FFF2-40B4-BE49-F238E27FC236}">
                <a16:creationId xmlns:a16="http://schemas.microsoft.com/office/drawing/2014/main" id="{1A307F0A-546F-41CF-AAB8-901D7CD6F5F3}"/>
              </a:ext>
            </a:extLst>
          </p:cNvPr>
          <p:cNvSpPr/>
          <p:nvPr/>
        </p:nvSpPr>
        <p:spPr>
          <a:xfrm>
            <a:off x="1088111" y="3598948"/>
            <a:ext cx="652470" cy="45719"/>
          </a:xfrm>
          <a:prstGeom prst="rect">
            <a:avLst/>
          </a:prstGeom>
          <a:gradFill>
            <a:gsLst>
              <a:gs pos="0">
                <a:srgbClr val="FF6C42"/>
              </a:gs>
              <a:gs pos="69000">
                <a:srgbClr val="FF3255"/>
              </a:gs>
              <a:gs pos="31000">
                <a:srgbClr val="FF524D"/>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B692737E-7A62-4D80-A814-630B12336B29}"/>
              </a:ext>
            </a:extLst>
          </p:cNvPr>
          <p:cNvSpPr txBox="1"/>
          <p:nvPr/>
        </p:nvSpPr>
        <p:spPr>
          <a:xfrm>
            <a:off x="982086" y="3759766"/>
            <a:ext cx="2432355" cy="584775"/>
          </a:xfrm>
          <a:prstGeom prst="rect">
            <a:avLst/>
          </a:prstGeom>
          <a:noFill/>
        </p:spPr>
        <p:txBody>
          <a:bodyPr wrap="square" rtlCol="0">
            <a:spAutoFit/>
          </a:bodyPr>
          <a:lstStyle/>
          <a:p>
            <a:r>
              <a:rPr lang="en-US" altLang="zh-CN"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 Some might even ignore what was said. </a:t>
            </a:r>
            <a:endParaRPr lang="zh-CN" altLang="en-US"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8" name="文本框 7">
            <a:extLst>
              <a:ext uri="{FF2B5EF4-FFF2-40B4-BE49-F238E27FC236}">
                <a16:creationId xmlns:a16="http://schemas.microsoft.com/office/drawing/2014/main" id="{97811620-69F2-4D4F-A511-D6015A2CEA00}"/>
              </a:ext>
            </a:extLst>
          </p:cNvPr>
          <p:cNvSpPr txBox="1"/>
          <p:nvPr/>
        </p:nvSpPr>
        <p:spPr>
          <a:xfrm>
            <a:off x="982085" y="4552940"/>
            <a:ext cx="2714645" cy="570734"/>
          </a:xfrm>
          <a:prstGeom prst="rect">
            <a:avLst/>
          </a:prstGeom>
          <a:noFill/>
        </p:spPr>
        <p:txBody>
          <a:bodyPr wrap="square" rtlCol="0">
            <a:spAutoFit/>
          </a:bodyPr>
          <a:lstStyle/>
          <a:p>
            <a:pPr>
              <a:lnSpc>
                <a:spcPct val="150000"/>
              </a:lnSpc>
            </a:pPr>
            <a:r>
              <a:rPr lang="zh-CN" altLang="en-US" sz="11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Tree>
    <p:extLst>
      <p:ext uri="{BB962C8B-B14F-4D97-AF65-F5344CB8AC3E}">
        <p14:creationId xmlns:p14="http://schemas.microsoft.com/office/powerpoint/2010/main" val="3536158025"/>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16" presetClass="entr" presetSubtype="21"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arn(inVertical)">
                                      <p:cBhvr>
                                        <p:cTn id="17" dur="500"/>
                                        <p:tgtEl>
                                          <p:spTgt spid="5"/>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arn(inVertical)">
                                      <p:cBhvr>
                                        <p:cTn id="20" dur="500"/>
                                        <p:tgtEl>
                                          <p:spTgt spid="6"/>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Vertical)">
                                      <p:cBhvr>
                                        <p:cTn id="23" dur="500"/>
                                        <p:tgtEl>
                                          <p:spTgt spid="7"/>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arn(inVertical)">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Graphic spid="3" grpId="0">
        <p:bldAsOne/>
      </p:bldGraphic>
      <p:bldP spid="5" grpId="0"/>
      <p:bldP spid="6" grpId="0" animBg="1"/>
      <p:bldP spid="7"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30"/>
          <p:cNvGrpSpPr/>
          <p:nvPr/>
        </p:nvGrpSpPr>
        <p:grpSpPr>
          <a:xfrm>
            <a:off x="241157" y="1238009"/>
            <a:ext cx="5451699" cy="5455355"/>
            <a:chOff x="525600" y="542925"/>
            <a:chExt cx="4464050" cy="4464050"/>
          </a:xfrm>
          <a:effectLst>
            <a:outerShdw blurRad="50800" dist="38100" dir="13500000" algn="br" rotWithShape="0">
              <a:schemeClr val="bg1">
                <a:alpha val="40000"/>
              </a:schemeClr>
            </a:outerShdw>
          </a:effectLst>
        </p:grpSpPr>
        <p:pic>
          <p:nvPicPr>
            <p:cNvPr id="33" name="Picture 6" descr="C:\Users\Administrator\Desktop\touying.png"/>
            <p:cNvPicPr>
              <a:picLocks noChangeAspect="1" noChangeArrowheads="1"/>
            </p:cNvPicPr>
            <p:nvPr/>
          </p:nvPicPr>
          <p:blipFill>
            <a:blip r:embed="rId3" cstate="print">
              <a:extLst>
                <a:ext uri="{28A0092B-C50C-407E-A947-70E740481C1C}">
                  <a14:useLocalDpi xmlns:a14="http://schemas.microsoft.com/office/drawing/2010/main" val="0"/>
                </a:ext>
              </a:extLst>
            </a:blip>
            <a:srcRect l="16029" t="35500" r="16064" b="57500"/>
            <a:stretch>
              <a:fillRect/>
            </a:stretch>
          </p:blipFill>
          <p:spPr bwMode="auto">
            <a:xfrm>
              <a:off x="702925" y="3854263"/>
              <a:ext cx="4070739" cy="1026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2" descr="C:\Users\Administrator\Desktop\computer.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5600" y="542925"/>
              <a:ext cx="4464050"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0" name="图片 29">
            <a:extLst>
              <a:ext uri="{FF2B5EF4-FFF2-40B4-BE49-F238E27FC236}">
                <a16:creationId xmlns:a16="http://schemas.microsoft.com/office/drawing/2014/main" id="{78A7B7E1-A74E-4455-AE5C-CF5BD1D3D509}"/>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753905" y="2184306"/>
            <a:ext cx="4408630" cy="2907348"/>
          </a:xfrm>
          <a:prstGeom prst="rect">
            <a:avLst/>
          </a:prstGeom>
        </p:spPr>
      </p:pic>
      <p:grpSp>
        <p:nvGrpSpPr>
          <p:cNvPr id="4" name="组合 34"/>
          <p:cNvGrpSpPr/>
          <p:nvPr/>
        </p:nvGrpSpPr>
        <p:grpSpPr>
          <a:xfrm>
            <a:off x="3266488" y="3238294"/>
            <a:ext cx="3298899" cy="3301111"/>
            <a:chOff x="3626166" y="3110078"/>
            <a:chExt cx="2934479" cy="2934479"/>
          </a:xfrm>
        </p:grpSpPr>
        <p:grpSp>
          <p:nvGrpSpPr>
            <p:cNvPr id="5" name="组合 35"/>
            <p:cNvGrpSpPr/>
            <p:nvPr/>
          </p:nvGrpSpPr>
          <p:grpSpPr>
            <a:xfrm>
              <a:off x="3626166" y="3110078"/>
              <a:ext cx="2934479" cy="2934479"/>
              <a:chOff x="525600" y="542925"/>
              <a:chExt cx="4464050" cy="4464050"/>
            </a:xfrm>
            <a:effectLst>
              <a:outerShdw blurRad="50800" dist="38100" dir="13500000" algn="br" rotWithShape="0">
                <a:schemeClr val="bg1">
                  <a:alpha val="40000"/>
                </a:schemeClr>
              </a:outerShdw>
            </a:effectLst>
          </p:grpSpPr>
          <p:pic>
            <p:nvPicPr>
              <p:cNvPr id="38" name="Picture 6" descr="C:\Users\Administrator\Desktop\touying.png"/>
              <p:cNvPicPr>
                <a:picLocks noChangeAspect="1" noChangeArrowheads="1"/>
              </p:cNvPicPr>
              <p:nvPr/>
            </p:nvPicPr>
            <p:blipFill>
              <a:blip r:embed="rId3" cstate="print">
                <a:extLst>
                  <a:ext uri="{28A0092B-C50C-407E-A947-70E740481C1C}">
                    <a14:useLocalDpi xmlns:a14="http://schemas.microsoft.com/office/drawing/2010/main" val="0"/>
                  </a:ext>
                </a:extLst>
              </a:blip>
              <a:srcRect l="16029" t="35500" r="16064" b="57500"/>
              <a:stretch>
                <a:fillRect/>
              </a:stretch>
            </p:blipFill>
            <p:spPr bwMode="auto">
              <a:xfrm>
                <a:off x="702925" y="3854263"/>
                <a:ext cx="4070739" cy="1026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 name="Picture 2" descr="C:\Users\Administrator\Desktop\computer.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5600" y="542925"/>
                <a:ext cx="4464050"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7" name="Picture 2"/>
            <p:cNvPicPr>
              <a:picLocks noChangeAspect="1" noChangeArrowheads="1"/>
            </p:cNvPicPr>
            <p:nvPr/>
          </p:nvPicPr>
          <p:blipFill>
            <a:blip r:embed="rId7" cstate="hqprint">
              <a:extLst>
                <a:ext uri="{28A0092B-C50C-407E-A947-70E740481C1C}">
                  <a14:useLocalDpi xmlns:a14="http://schemas.microsoft.com/office/drawing/2010/main" val="0"/>
                </a:ext>
              </a:extLst>
            </a:blip>
            <a:stretch>
              <a:fillRect/>
            </a:stretch>
          </p:blipFill>
          <p:spPr bwMode="auto">
            <a:xfrm>
              <a:off x="3903147" y="3635593"/>
              <a:ext cx="2395862" cy="1499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pic>
      </p:grpSp>
      <p:sp>
        <p:nvSpPr>
          <p:cNvPr id="40" name="TextBox 39"/>
          <p:cNvSpPr txBox="1"/>
          <p:nvPr/>
        </p:nvSpPr>
        <p:spPr>
          <a:xfrm>
            <a:off x="7589179" y="3693394"/>
            <a:ext cx="4033431" cy="552279"/>
          </a:xfrm>
          <a:prstGeom prst="rect">
            <a:avLst/>
          </a:prstGeom>
          <a:noFill/>
        </p:spPr>
        <p:txBody>
          <a:bodyPr wrap="square" lIns="94056" tIns="47028" rIns="94056" bIns="47028" rtlCol="0">
            <a:spAutoFit/>
          </a:bodyPr>
          <a:lstStyle/>
          <a:p>
            <a:pPr defTabSz="609585">
              <a:lnSpc>
                <a:spcPct val="130000"/>
              </a:lnSpc>
              <a:defRPr/>
            </a:pPr>
            <a:r>
              <a:rPr lang="zh-CN" altLang="en-US" sz="1200" dirty="0">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rPr>
              <a:t>您的内容打在这里，或者通过复制您的文本后，在此框中选择粘贴，并选择只保留文字。</a:t>
            </a:r>
          </a:p>
        </p:txBody>
      </p:sp>
      <p:sp>
        <p:nvSpPr>
          <p:cNvPr id="41" name="TextBox 40"/>
          <p:cNvSpPr txBox="1"/>
          <p:nvPr/>
        </p:nvSpPr>
        <p:spPr>
          <a:xfrm>
            <a:off x="7596862" y="3352324"/>
            <a:ext cx="1010687" cy="341068"/>
          </a:xfrm>
          <a:prstGeom prst="rect">
            <a:avLst/>
          </a:prstGeom>
          <a:noFill/>
        </p:spPr>
        <p:txBody>
          <a:bodyPr wrap="none" lIns="94056" tIns="47028" rIns="94056" bIns="47028" rtlCol="0">
            <a:spAutoFit/>
          </a:bodyPr>
          <a:lstStyle/>
          <a:p>
            <a:pPr defTabSz="609585">
              <a:defRPr/>
            </a:pPr>
            <a:r>
              <a:rPr lang="zh-CN" altLang="en-US" sz="1599" dirty="0">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rPr>
              <a:t>输入标题</a:t>
            </a:r>
          </a:p>
        </p:txBody>
      </p:sp>
      <p:sp>
        <p:nvSpPr>
          <p:cNvPr id="42" name="TextBox 41"/>
          <p:cNvSpPr txBox="1"/>
          <p:nvPr/>
        </p:nvSpPr>
        <p:spPr>
          <a:xfrm>
            <a:off x="7597276" y="5142432"/>
            <a:ext cx="3970437" cy="552279"/>
          </a:xfrm>
          <a:prstGeom prst="rect">
            <a:avLst/>
          </a:prstGeom>
          <a:noFill/>
        </p:spPr>
        <p:txBody>
          <a:bodyPr wrap="square" lIns="94056" tIns="47028" rIns="94056" bIns="47028" rtlCol="0">
            <a:spAutoFit/>
          </a:bodyPr>
          <a:lstStyle/>
          <a:p>
            <a:pPr defTabSz="609585">
              <a:lnSpc>
                <a:spcPct val="130000"/>
              </a:lnSpc>
              <a:defRPr/>
            </a:pPr>
            <a:r>
              <a:rPr lang="zh-CN" altLang="en-US" sz="1200" dirty="0">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rPr>
              <a:t>您的内容打在这里，或者通过复制您的文本后，在此框中选择粘贴，并选择只保留文字。</a:t>
            </a:r>
          </a:p>
        </p:txBody>
      </p:sp>
      <p:sp>
        <p:nvSpPr>
          <p:cNvPr id="43" name="TextBox 42"/>
          <p:cNvSpPr txBox="1"/>
          <p:nvPr/>
        </p:nvSpPr>
        <p:spPr>
          <a:xfrm>
            <a:off x="7604957" y="4801364"/>
            <a:ext cx="1010687" cy="341068"/>
          </a:xfrm>
          <a:prstGeom prst="rect">
            <a:avLst/>
          </a:prstGeom>
          <a:noFill/>
        </p:spPr>
        <p:txBody>
          <a:bodyPr wrap="none" lIns="94056" tIns="47028" rIns="94056" bIns="47028" rtlCol="0">
            <a:spAutoFit/>
          </a:bodyPr>
          <a:lstStyle/>
          <a:p>
            <a:pPr defTabSz="609585">
              <a:defRPr/>
            </a:pPr>
            <a:r>
              <a:rPr lang="zh-CN" altLang="en-US" sz="1599" dirty="0">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rPr>
              <a:t>输入标题</a:t>
            </a:r>
          </a:p>
        </p:txBody>
      </p:sp>
      <p:sp>
        <p:nvSpPr>
          <p:cNvPr id="44" name="TextBox 43"/>
          <p:cNvSpPr txBox="1"/>
          <p:nvPr/>
        </p:nvSpPr>
        <p:spPr>
          <a:xfrm>
            <a:off x="7578488" y="2184305"/>
            <a:ext cx="3970437" cy="552279"/>
          </a:xfrm>
          <a:prstGeom prst="rect">
            <a:avLst/>
          </a:prstGeom>
          <a:noFill/>
        </p:spPr>
        <p:txBody>
          <a:bodyPr wrap="square" lIns="94056" tIns="47028" rIns="94056" bIns="47028" rtlCol="0">
            <a:spAutoFit/>
          </a:bodyPr>
          <a:lstStyle/>
          <a:p>
            <a:pPr defTabSz="609585">
              <a:lnSpc>
                <a:spcPct val="130000"/>
              </a:lnSpc>
              <a:defRPr/>
            </a:pPr>
            <a:r>
              <a:rPr lang="zh-CN" altLang="en-US" sz="1200" dirty="0">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rPr>
              <a:t>您的内容打在这里，或者通过复制您的文本后，在此框中选择粘贴，并选择只保留文字。</a:t>
            </a:r>
          </a:p>
        </p:txBody>
      </p:sp>
      <p:sp>
        <p:nvSpPr>
          <p:cNvPr id="45" name="TextBox 44"/>
          <p:cNvSpPr txBox="1"/>
          <p:nvPr/>
        </p:nvSpPr>
        <p:spPr>
          <a:xfrm>
            <a:off x="7586169" y="1843237"/>
            <a:ext cx="1010687" cy="341068"/>
          </a:xfrm>
          <a:prstGeom prst="rect">
            <a:avLst/>
          </a:prstGeom>
          <a:noFill/>
        </p:spPr>
        <p:txBody>
          <a:bodyPr wrap="none" lIns="94056" tIns="47028" rIns="94056" bIns="47028" rtlCol="0">
            <a:spAutoFit/>
          </a:bodyPr>
          <a:lstStyle/>
          <a:p>
            <a:pPr defTabSz="609585">
              <a:defRPr/>
            </a:pPr>
            <a:r>
              <a:rPr lang="zh-CN" altLang="en-US" sz="1599" dirty="0">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rPr>
              <a:t>输入标题</a:t>
            </a:r>
          </a:p>
        </p:txBody>
      </p:sp>
      <p:grpSp>
        <p:nvGrpSpPr>
          <p:cNvPr id="6" name="组合 45"/>
          <p:cNvGrpSpPr>
            <a:grpSpLocks noChangeAspect="1"/>
          </p:cNvGrpSpPr>
          <p:nvPr/>
        </p:nvGrpSpPr>
        <p:grpSpPr>
          <a:xfrm>
            <a:off x="6971435" y="2013771"/>
            <a:ext cx="507013" cy="507171"/>
            <a:chOff x="3978169" y="4566337"/>
            <a:chExt cx="1698112" cy="1698112"/>
          </a:xfrm>
        </p:grpSpPr>
        <p:sp>
          <p:nvSpPr>
            <p:cNvPr id="50" name="Oval 62"/>
            <p:cNvSpPr>
              <a:spLocks noChangeArrowheads="1"/>
            </p:cNvSpPr>
            <p:nvPr/>
          </p:nvSpPr>
          <p:spPr bwMode="auto">
            <a:xfrm>
              <a:off x="3978169" y="4566337"/>
              <a:ext cx="1698112" cy="1698112"/>
            </a:xfrm>
            <a:prstGeom prst="ellipse">
              <a:avLst/>
            </a:prstGeom>
            <a:solidFill>
              <a:schemeClr val="tx1">
                <a:lumMod val="95000"/>
                <a:lumOff val="5000"/>
              </a:schemeClr>
            </a:solidFill>
            <a:ln w="31750">
              <a:noFill/>
            </a:ln>
            <a:effectLst/>
          </p:spPr>
          <p:txBody>
            <a:bodyPr vert="horz" wrap="square" lIns="121883" tIns="60941" rIns="121883" bIns="60941" numCol="1" anchor="t" anchorCtr="0" compatLnSpc="1"/>
            <a:lstStyle/>
            <a:p>
              <a:pPr defTabSz="609585">
                <a:defRPr/>
              </a:pPr>
              <a:endParaRPr lang="zh-CN" altLang="en-US" sz="2399" dirty="0">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endParaRPr>
            </a:p>
          </p:txBody>
        </p:sp>
        <p:sp>
          <p:nvSpPr>
            <p:cNvPr id="48" name="Freeform 100"/>
            <p:cNvSpPr>
              <a:spLocks noEditPoints="1"/>
            </p:cNvSpPr>
            <p:nvPr/>
          </p:nvSpPr>
          <p:spPr bwMode="auto">
            <a:xfrm>
              <a:off x="4459798" y="5028177"/>
              <a:ext cx="721568" cy="774432"/>
            </a:xfrm>
            <a:custGeom>
              <a:avLst/>
              <a:gdLst>
                <a:gd name="T0" fmla="*/ 46 w 112"/>
                <a:gd name="T1" fmla="*/ 29 h 121"/>
                <a:gd name="T2" fmla="*/ 63 w 112"/>
                <a:gd name="T3" fmla="*/ 53 h 121"/>
                <a:gd name="T4" fmla="*/ 93 w 112"/>
                <a:gd name="T5" fmla="*/ 22 h 121"/>
                <a:gd name="T6" fmla="*/ 101 w 112"/>
                <a:gd name="T7" fmla="*/ 31 h 121"/>
                <a:gd name="T8" fmla="*/ 107 w 112"/>
                <a:gd name="T9" fmla="*/ 15 h 121"/>
                <a:gd name="T10" fmla="*/ 112 w 112"/>
                <a:gd name="T11" fmla="*/ 0 h 121"/>
                <a:gd name="T12" fmla="*/ 80 w 112"/>
                <a:gd name="T13" fmla="*/ 6 h 121"/>
                <a:gd name="T14" fmla="*/ 87 w 112"/>
                <a:gd name="T15" fmla="*/ 15 h 121"/>
                <a:gd name="T16" fmla="*/ 64 w 112"/>
                <a:gd name="T17" fmla="*/ 39 h 121"/>
                <a:gd name="T18" fmla="*/ 47 w 112"/>
                <a:gd name="T19" fmla="*/ 16 h 121"/>
                <a:gd name="T20" fmla="*/ 1 w 112"/>
                <a:gd name="T21" fmla="*/ 58 h 121"/>
                <a:gd name="T22" fmla="*/ 7 w 112"/>
                <a:gd name="T23" fmla="*/ 64 h 121"/>
                <a:gd name="T24" fmla="*/ 46 w 112"/>
                <a:gd name="T25" fmla="*/ 29 h 121"/>
                <a:gd name="T26" fmla="*/ 24 w 112"/>
                <a:gd name="T27" fmla="*/ 67 h 121"/>
                <a:gd name="T28" fmla="*/ 7 w 112"/>
                <a:gd name="T29" fmla="*/ 67 h 121"/>
                <a:gd name="T30" fmla="*/ 0 w 112"/>
                <a:gd name="T31" fmla="*/ 74 h 121"/>
                <a:gd name="T32" fmla="*/ 0 w 112"/>
                <a:gd name="T33" fmla="*/ 113 h 121"/>
                <a:gd name="T34" fmla="*/ 7 w 112"/>
                <a:gd name="T35" fmla="*/ 121 h 121"/>
                <a:gd name="T36" fmla="*/ 24 w 112"/>
                <a:gd name="T37" fmla="*/ 121 h 121"/>
                <a:gd name="T38" fmla="*/ 31 w 112"/>
                <a:gd name="T39" fmla="*/ 113 h 121"/>
                <a:gd name="T40" fmla="*/ 31 w 112"/>
                <a:gd name="T41" fmla="*/ 74 h 121"/>
                <a:gd name="T42" fmla="*/ 24 w 112"/>
                <a:gd name="T43" fmla="*/ 67 h 121"/>
                <a:gd name="T44" fmla="*/ 64 w 112"/>
                <a:gd name="T45" fmla="*/ 56 h 121"/>
                <a:gd name="T46" fmla="*/ 47 w 112"/>
                <a:gd name="T47" fmla="*/ 56 h 121"/>
                <a:gd name="T48" fmla="*/ 40 w 112"/>
                <a:gd name="T49" fmla="*/ 63 h 121"/>
                <a:gd name="T50" fmla="*/ 40 w 112"/>
                <a:gd name="T51" fmla="*/ 113 h 121"/>
                <a:gd name="T52" fmla="*/ 47 w 112"/>
                <a:gd name="T53" fmla="*/ 121 h 121"/>
                <a:gd name="T54" fmla="*/ 64 w 112"/>
                <a:gd name="T55" fmla="*/ 121 h 121"/>
                <a:gd name="T56" fmla="*/ 71 w 112"/>
                <a:gd name="T57" fmla="*/ 113 h 121"/>
                <a:gd name="T58" fmla="*/ 71 w 112"/>
                <a:gd name="T59" fmla="*/ 63 h 121"/>
                <a:gd name="T60" fmla="*/ 64 w 112"/>
                <a:gd name="T61" fmla="*/ 56 h 121"/>
                <a:gd name="T62" fmla="*/ 103 w 112"/>
                <a:gd name="T63" fmla="*/ 41 h 121"/>
                <a:gd name="T64" fmla="*/ 87 w 112"/>
                <a:gd name="T65" fmla="*/ 41 h 121"/>
                <a:gd name="T66" fmla="*/ 79 w 112"/>
                <a:gd name="T67" fmla="*/ 48 h 121"/>
                <a:gd name="T68" fmla="*/ 79 w 112"/>
                <a:gd name="T69" fmla="*/ 113 h 121"/>
                <a:gd name="T70" fmla="*/ 87 w 112"/>
                <a:gd name="T71" fmla="*/ 121 h 121"/>
                <a:gd name="T72" fmla="*/ 103 w 112"/>
                <a:gd name="T73" fmla="*/ 121 h 121"/>
                <a:gd name="T74" fmla="*/ 111 w 112"/>
                <a:gd name="T75" fmla="*/ 113 h 121"/>
                <a:gd name="T76" fmla="*/ 111 w 112"/>
                <a:gd name="T77" fmla="*/ 48 h 121"/>
                <a:gd name="T78" fmla="*/ 103 w 112"/>
                <a:gd name="T79" fmla="*/ 4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 h="121">
                  <a:moveTo>
                    <a:pt x="46" y="29"/>
                  </a:moveTo>
                  <a:cubicBezTo>
                    <a:pt x="63" y="53"/>
                    <a:pt x="63" y="53"/>
                    <a:pt x="63" y="53"/>
                  </a:cubicBezTo>
                  <a:cubicBezTo>
                    <a:pt x="93" y="22"/>
                    <a:pt x="93" y="22"/>
                    <a:pt x="93" y="22"/>
                  </a:cubicBezTo>
                  <a:cubicBezTo>
                    <a:pt x="101" y="31"/>
                    <a:pt x="101" y="31"/>
                    <a:pt x="101" y="31"/>
                  </a:cubicBezTo>
                  <a:cubicBezTo>
                    <a:pt x="107" y="15"/>
                    <a:pt x="107" y="15"/>
                    <a:pt x="107" y="15"/>
                  </a:cubicBezTo>
                  <a:cubicBezTo>
                    <a:pt x="112" y="0"/>
                    <a:pt x="112" y="0"/>
                    <a:pt x="112" y="0"/>
                  </a:cubicBezTo>
                  <a:cubicBezTo>
                    <a:pt x="80" y="6"/>
                    <a:pt x="80" y="6"/>
                    <a:pt x="80" y="6"/>
                  </a:cubicBezTo>
                  <a:cubicBezTo>
                    <a:pt x="87" y="15"/>
                    <a:pt x="87" y="15"/>
                    <a:pt x="87" y="15"/>
                  </a:cubicBezTo>
                  <a:cubicBezTo>
                    <a:pt x="64" y="39"/>
                    <a:pt x="64" y="39"/>
                    <a:pt x="64" y="39"/>
                  </a:cubicBezTo>
                  <a:cubicBezTo>
                    <a:pt x="47" y="16"/>
                    <a:pt x="47" y="16"/>
                    <a:pt x="47" y="16"/>
                  </a:cubicBezTo>
                  <a:cubicBezTo>
                    <a:pt x="1" y="58"/>
                    <a:pt x="1" y="58"/>
                    <a:pt x="1" y="58"/>
                  </a:cubicBezTo>
                  <a:cubicBezTo>
                    <a:pt x="7" y="64"/>
                    <a:pt x="7" y="64"/>
                    <a:pt x="7" y="64"/>
                  </a:cubicBezTo>
                  <a:lnTo>
                    <a:pt x="46" y="29"/>
                  </a:lnTo>
                  <a:close/>
                  <a:moveTo>
                    <a:pt x="24" y="67"/>
                  </a:moveTo>
                  <a:cubicBezTo>
                    <a:pt x="7" y="67"/>
                    <a:pt x="7" y="67"/>
                    <a:pt x="7" y="67"/>
                  </a:cubicBezTo>
                  <a:cubicBezTo>
                    <a:pt x="3" y="67"/>
                    <a:pt x="0" y="70"/>
                    <a:pt x="0" y="74"/>
                  </a:cubicBezTo>
                  <a:cubicBezTo>
                    <a:pt x="0" y="113"/>
                    <a:pt x="0" y="113"/>
                    <a:pt x="0" y="113"/>
                  </a:cubicBezTo>
                  <a:cubicBezTo>
                    <a:pt x="0" y="117"/>
                    <a:pt x="3" y="121"/>
                    <a:pt x="7" y="121"/>
                  </a:cubicBezTo>
                  <a:cubicBezTo>
                    <a:pt x="24" y="121"/>
                    <a:pt x="24" y="121"/>
                    <a:pt x="24" y="121"/>
                  </a:cubicBezTo>
                  <a:cubicBezTo>
                    <a:pt x="28" y="121"/>
                    <a:pt x="31" y="117"/>
                    <a:pt x="31" y="113"/>
                  </a:cubicBezTo>
                  <a:cubicBezTo>
                    <a:pt x="31" y="74"/>
                    <a:pt x="31" y="74"/>
                    <a:pt x="31" y="74"/>
                  </a:cubicBezTo>
                  <a:cubicBezTo>
                    <a:pt x="31" y="70"/>
                    <a:pt x="28" y="67"/>
                    <a:pt x="24" y="67"/>
                  </a:cubicBezTo>
                  <a:close/>
                  <a:moveTo>
                    <a:pt x="64" y="56"/>
                  </a:moveTo>
                  <a:cubicBezTo>
                    <a:pt x="47" y="56"/>
                    <a:pt x="47" y="56"/>
                    <a:pt x="47" y="56"/>
                  </a:cubicBezTo>
                  <a:cubicBezTo>
                    <a:pt x="43" y="56"/>
                    <a:pt x="40" y="59"/>
                    <a:pt x="40" y="63"/>
                  </a:cubicBezTo>
                  <a:cubicBezTo>
                    <a:pt x="40" y="113"/>
                    <a:pt x="40" y="113"/>
                    <a:pt x="40" y="113"/>
                  </a:cubicBezTo>
                  <a:cubicBezTo>
                    <a:pt x="40" y="117"/>
                    <a:pt x="43" y="121"/>
                    <a:pt x="47" y="121"/>
                  </a:cubicBezTo>
                  <a:cubicBezTo>
                    <a:pt x="64" y="121"/>
                    <a:pt x="64" y="121"/>
                    <a:pt x="64" y="121"/>
                  </a:cubicBezTo>
                  <a:cubicBezTo>
                    <a:pt x="68" y="121"/>
                    <a:pt x="71" y="117"/>
                    <a:pt x="71" y="113"/>
                  </a:cubicBezTo>
                  <a:cubicBezTo>
                    <a:pt x="71" y="63"/>
                    <a:pt x="71" y="63"/>
                    <a:pt x="71" y="63"/>
                  </a:cubicBezTo>
                  <a:cubicBezTo>
                    <a:pt x="71" y="59"/>
                    <a:pt x="68" y="56"/>
                    <a:pt x="64" y="56"/>
                  </a:cubicBezTo>
                  <a:close/>
                  <a:moveTo>
                    <a:pt x="103" y="41"/>
                  </a:moveTo>
                  <a:cubicBezTo>
                    <a:pt x="87" y="41"/>
                    <a:pt x="87" y="41"/>
                    <a:pt x="87" y="41"/>
                  </a:cubicBezTo>
                  <a:cubicBezTo>
                    <a:pt x="83" y="41"/>
                    <a:pt x="79" y="44"/>
                    <a:pt x="79" y="48"/>
                  </a:cubicBezTo>
                  <a:cubicBezTo>
                    <a:pt x="79" y="113"/>
                    <a:pt x="79" y="113"/>
                    <a:pt x="79" y="113"/>
                  </a:cubicBezTo>
                  <a:cubicBezTo>
                    <a:pt x="79" y="117"/>
                    <a:pt x="83" y="121"/>
                    <a:pt x="87" y="121"/>
                  </a:cubicBezTo>
                  <a:cubicBezTo>
                    <a:pt x="103" y="121"/>
                    <a:pt x="103" y="121"/>
                    <a:pt x="103" y="121"/>
                  </a:cubicBezTo>
                  <a:cubicBezTo>
                    <a:pt x="107" y="121"/>
                    <a:pt x="111" y="117"/>
                    <a:pt x="111" y="113"/>
                  </a:cubicBezTo>
                  <a:cubicBezTo>
                    <a:pt x="111" y="48"/>
                    <a:pt x="111" y="48"/>
                    <a:pt x="111" y="48"/>
                  </a:cubicBezTo>
                  <a:cubicBezTo>
                    <a:pt x="111" y="44"/>
                    <a:pt x="107" y="41"/>
                    <a:pt x="103" y="4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121883" tIns="60941" rIns="121883" bIns="60941" numCol="1" anchor="t" anchorCtr="0" compatLnSpc="1"/>
            <a:lstStyle/>
            <a:p>
              <a:pPr defTabSz="609585">
                <a:defRPr/>
              </a:pPr>
              <a:endParaRPr lang="zh-CN" altLang="en-US" sz="2399">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endParaRPr>
            </a:p>
          </p:txBody>
        </p:sp>
      </p:grpSp>
      <p:grpSp>
        <p:nvGrpSpPr>
          <p:cNvPr id="7" name="组合 50"/>
          <p:cNvGrpSpPr>
            <a:grpSpLocks noChangeAspect="1"/>
          </p:cNvGrpSpPr>
          <p:nvPr/>
        </p:nvGrpSpPr>
        <p:grpSpPr>
          <a:xfrm>
            <a:off x="6971434" y="3487381"/>
            <a:ext cx="507013" cy="507171"/>
            <a:chOff x="8016397" y="4566337"/>
            <a:chExt cx="1698112" cy="1698112"/>
          </a:xfrm>
        </p:grpSpPr>
        <p:sp>
          <p:nvSpPr>
            <p:cNvPr id="55" name="Oval 62"/>
            <p:cNvSpPr>
              <a:spLocks noChangeArrowheads="1"/>
            </p:cNvSpPr>
            <p:nvPr/>
          </p:nvSpPr>
          <p:spPr bwMode="auto">
            <a:xfrm>
              <a:off x="8016397" y="4566337"/>
              <a:ext cx="1698112" cy="1698112"/>
            </a:xfrm>
            <a:prstGeom prst="ellipse">
              <a:avLst/>
            </a:prstGeom>
            <a:solidFill>
              <a:schemeClr val="tx1">
                <a:lumMod val="95000"/>
                <a:lumOff val="5000"/>
              </a:schemeClr>
            </a:solidFill>
            <a:ln w="31750">
              <a:noFill/>
            </a:ln>
            <a:effectLst/>
          </p:spPr>
          <p:txBody>
            <a:bodyPr vert="horz" wrap="square" lIns="121883" tIns="60941" rIns="121883" bIns="60941" numCol="1" anchor="t" anchorCtr="0" compatLnSpc="1"/>
            <a:lstStyle/>
            <a:p>
              <a:pPr defTabSz="609585">
                <a:defRPr/>
              </a:pPr>
              <a:endParaRPr lang="zh-CN" altLang="en-US" sz="2399" dirty="0">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endParaRPr>
            </a:p>
          </p:txBody>
        </p:sp>
        <p:sp>
          <p:nvSpPr>
            <p:cNvPr id="53" name="Freeform 108"/>
            <p:cNvSpPr>
              <a:spLocks noEditPoints="1"/>
            </p:cNvSpPr>
            <p:nvPr/>
          </p:nvSpPr>
          <p:spPr bwMode="auto">
            <a:xfrm>
              <a:off x="8492332" y="5072393"/>
              <a:ext cx="757494" cy="760218"/>
            </a:xfrm>
            <a:custGeom>
              <a:avLst/>
              <a:gdLst>
                <a:gd name="T0" fmla="*/ 97 w 115"/>
                <a:gd name="T1" fmla="*/ 48 h 115"/>
                <a:gd name="T2" fmla="*/ 91 w 115"/>
                <a:gd name="T3" fmla="*/ 41 h 115"/>
                <a:gd name="T4" fmla="*/ 102 w 115"/>
                <a:gd name="T5" fmla="*/ 26 h 115"/>
                <a:gd name="T6" fmla="*/ 94 w 115"/>
                <a:gd name="T7" fmla="*/ 13 h 115"/>
                <a:gd name="T8" fmla="*/ 79 w 115"/>
                <a:gd name="T9" fmla="*/ 23 h 115"/>
                <a:gd name="T10" fmla="*/ 70 w 115"/>
                <a:gd name="T11" fmla="*/ 22 h 115"/>
                <a:gd name="T12" fmla="*/ 67 w 115"/>
                <a:gd name="T13" fmla="*/ 3 h 115"/>
                <a:gd name="T14" fmla="*/ 52 w 115"/>
                <a:gd name="T15" fmla="*/ 0 h 115"/>
                <a:gd name="T16" fmla="*/ 48 w 115"/>
                <a:gd name="T17" fmla="*/ 18 h 115"/>
                <a:gd name="T18" fmla="*/ 41 w 115"/>
                <a:gd name="T19" fmla="*/ 24 h 115"/>
                <a:gd name="T20" fmla="*/ 26 w 115"/>
                <a:gd name="T21" fmla="*/ 13 h 115"/>
                <a:gd name="T22" fmla="*/ 13 w 115"/>
                <a:gd name="T23" fmla="*/ 21 h 115"/>
                <a:gd name="T24" fmla="*/ 23 w 115"/>
                <a:gd name="T25" fmla="*/ 36 h 115"/>
                <a:gd name="T26" fmla="*/ 22 w 115"/>
                <a:gd name="T27" fmla="*/ 45 h 115"/>
                <a:gd name="T28" fmla="*/ 4 w 115"/>
                <a:gd name="T29" fmla="*/ 48 h 115"/>
                <a:gd name="T30" fmla="*/ 0 w 115"/>
                <a:gd name="T31" fmla="*/ 63 h 115"/>
                <a:gd name="T32" fmla="*/ 18 w 115"/>
                <a:gd name="T33" fmla="*/ 66 h 115"/>
                <a:gd name="T34" fmla="*/ 24 w 115"/>
                <a:gd name="T35" fmla="*/ 73 h 115"/>
                <a:gd name="T36" fmla="*/ 13 w 115"/>
                <a:gd name="T37" fmla="*/ 89 h 115"/>
                <a:gd name="T38" fmla="*/ 21 w 115"/>
                <a:gd name="T39" fmla="*/ 102 h 115"/>
                <a:gd name="T40" fmla="*/ 36 w 115"/>
                <a:gd name="T41" fmla="*/ 92 h 115"/>
                <a:gd name="T42" fmla="*/ 45 w 115"/>
                <a:gd name="T43" fmla="*/ 92 h 115"/>
                <a:gd name="T44" fmla="*/ 48 w 115"/>
                <a:gd name="T45" fmla="*/ 111 h 115"/>
                <a:gd name="T46" fmla="*/ 63 w 115"/>
                <a:gd name="T47" fmla="*/ 115 h 115"/>
                <a:gd name="T48" fmla="*/ 67 w 115"/>
                <a:gd name="T49" fmla="*/ 97 h 115"/>
                <a:gd name="T50" fmla="*/ 74 w 115"/>
                <a:gd name="T51" fmla="*/ 91 h 115"/>
                <a:gd name="T52" fmla="*/ 89 w 115"/>
                <a:gd name="T53" fmla="*/ 102 h 115"/>
                <a:gd name="T54" fmla="*/ 102 w 115"/>
                <a:gd name="T55" fmla="*/ 94 h 115"/>
                <a:gd name="T56" fmla="*/ 92 w 115"/>
                <a:gd name="T57" fmla="*/ 79 h 115"/>
                <a:gd name="T58" fmla="*/ 93 w 115"/>
                <a:gd name="T59" fmla="*/ 70 h 115"/>
                <a:gd name="T60" fmla="*/ 112 w 115"/>
                <a:gd name="T61" fmla="*/ 66 h 115"/>
                <a:gd name="T62" fmla="*/ 115 w 115"/>
                <a:gd name="T63" fmla="*/ 52 h 115"/>
                <a:gd name="T64" fmla="*/ 58 w 115"/>
                <a:gd name="T65" fmla="*/ 79 h 115"/>
                <a:gd name="T66" fmla="*/ 58 w 115"/>
                <a:gd name="T67" fmla="*/ 36 h 115"/>
                <a:gd name="T68" fmla="*/ 58 w 115"/>
                <a:gd name="T69" fmla="*/ 79 h 115"/>
                <a:gd name="T70" fmla="*/ 49 w 115"/>
                <a:gd name="T71" fmla="*/ 57 h 115"/>
                <a:gd name="T72" fmla="*/ 67 w 115"/>
                <a:gd name="T7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5" h="115">
                  <a:moveTo>
                    <a:pt x="112" y="48"/>
                  </a:moveTo>
                  <a:cubicBezTo>
                    <a:pt x="97" y="48"/>
                    <a:pt x="97" y="48"/>
                    <a:pt x="97" y="48"/>
                  </a:cubicBezTo>
                  <a:cubicBezTo>
                    <a:pt x="95" y="48"/>
                    <a:pt x="93" y="47"/>
                    <a:pt x="93" y="45"/>
                  </a:cubicBezTo>
                  <a:cubicBezTo>
                    <a:pt x="91" y="41"/>
                    <a:pt x="91" y="41"/>
                    <a:pt x="91" y="41"/>
                  </a:cubicBezTo>
                  <a:cubicBezTo>
                    <a:pt x="90" y="40"/>
                    <a:pt x="91" y="37"/>
                    <a:pt x="92" y="36"/>
                  </a:cubicBezTo>
                  <a:cubicBezTo>
                    <a:pt x="102" y="26"/>
                    <a:pt x="102" y="26"/>
                    <a:pt x="102" y="26"/>
                  </a:cubicBezTo>
                  <a:cubicBezTo>
                    <a:pt x="104" y="24"/>
                    <a:pt x="104" y="22"/>
                    <a:pt x="102" y="21"/>
                  </a:cubicBezTo>
                  <a:cubicBezTo>
                    <a:pt x="94" y="13"/>
                    <a:pt x="94" y="13"/>
                    <a:pt x="94" y="13"/>
                  </a:cubicBezTo>
                  <a:cubicBezTo>
                    <a:pt x="93" y="11"/>
                    <a:pt x="91" y="11"/>
                    <a:pt x="89" y="13"/>
                  </a:cubicBezTo>
                  <a:cubicBezTo>
                    <a:pt x="79" y="23"/>
                    <a:pt x="79" y="23"/>
                    <a:pt x="79" y="23"/>
                  </a:cubicBezTo>
                  <a:cubicBezTo>
                    <a:pt x="78" y="24"/>
                    <a:pt x="75" y="25"/>
                    <a:pt x="74" y="24"/>
                  </a:cubicBezTo>
                  <a:cubicBezTo>
                    <a:pt x="70" y="22"/>
                    <a:pt x="70" y="22"/>
                    <a:pt x="70" y="22"/>
                  </a:cubicBezTo>
                  <a:cubicBezTo>
                    <a:pt x="68" y="22"/>
                    <a:pt x="67" y="20"/>
                    <a:pt x="67" y="18"/>
                  </a:cubicBezTo>
                  <a:cubicBezTo>
                    <a:pt x="67" y="3"/>
                    <a:pt x="67" y="3"/>
                    <a:pt x="67" y="3"/>
                  </a:cubicBezTo>
                  <a:cubicBezTo>
                    <a:pt x="67" y="1"/>
                    <a:pt x="65" y="0"/>
                    <a:pt x="63" y="0"/>
                  </a:cubicBezTo>
                  <a:cubicBezTo>
                    <a:pt x="52" y="0"/>
                    <a:pt x="52" y="0"/>
                    <a:pt x="52" y="0"/>
                  </a:cubicBezTo>
                  <a:cubicBezTo>
                    <a:pt x="50" y="0"/>
                    <a:pt x="48" y="1"/>
                    <a:pt x="48" y="3"/>
                  </a:cubicBezTo>
                  <a:cubicBezTo>
                    <a:pt x="48" y="18"/>
                    <a:pt x="48" y="18"/>
                    <a:pt x="48" y="18"/>
                  </a:cubicBezTo>
                  <a:cubicBezTo>
                    <a:pt x="48" y="20"/>
                    <a:pt x="47" y="22"/>
                    <a:pt x="45" y="22"/>
                  </a:cubicBezTo>
                  <a:cubicBezTo>
                    <a:pt x="41" y="24"/>
                    <a:pt x="41" y="24"/>
                    <a:pt x="41" y="24"/>
                  </a:cubicBezTo>
                  <a:cubicBezTo>
                    <a:pt x="40" y="25"/>
                    <a:pt x="37" y="24"/>
                    <a:pt x="36" y="23"/>
                  </a:cubicBezTo>
                  <a:cubicBezTo>
                    <a:pt x="26" y="13"/>
                    <a:pt x="26" y="13"/>
                    <a:pt x="26" y="13"/>
                  </a:cubicBezTo>
                  <a:cubicBezTo>
                    <a:pt x="25" y="11"/>
                    <a:pt x="22" y="11"/>
                    <a:pt x="21" y="13"/>
                  </a:cubicBezTo>
                  <a:cubicBezTo>
                    <a:pt x="13" y="21"/>
                    <a:pt x="13" y="21"/>
                    <a:pt x="13" y="21"/>
                  </a:cubicBezTo>
                  <a:cubicBezTo>
                    <a:pt x="12" y="22"/>
                    <a:pt x="12" y="24"/>
                    <a:pt x="13" y="26"/>
                  </a:cubicBezTo>
                  <a:cubicBezTo>
                    <a:pt x="23" y="36"/>
                    <a:pt x="23" y="36"/>
                    <a:pt x="23" y="36"/>
                  </a:cubicBezTo>
                  <a:cubicBezTo>
                    <a:pt x="24" y="37"/>
                    <a:pt x="25" y="40"/>
                    <a:pt x="24" y="41"/>
                  </a:cubicBezTo>
                  <a:cubicBezTo>
                    <a:pt x="22" y="45"/>
                    <a:pt x="22" y="45"/>
                    <a:pt x="22" y="45"/>
                  </a:cubicBezTo>
                  <a:cubicBezTo>
                    <a:pt x="22" y="47"/>
                    <a:pt x="20" y="48"/>
                    <a:pt x="18" y="48"/>
                  </a:cubicBezTo>
                  <a:cubicBezTo>
                    <a:pt x="4" y="48"/>
                    <a:pt x="4" y="48"/>
                    <a:pt x="4" y="48"/>
                  </a:cubicBezTo>
                  <a:cubicBezTo>
                    <a:pt x="2" y="48"/>
                    <a:pt x="0" y="50"/>
                    <a:pt x="0" y="52"/>
                  </a:cubicBezTo>
                  <a:cubicBezTo>
                    <a:pt x="0" y="63"/>
                    <a:pt x="0" y="63"/>
                    <a:pt x="0" y="63"/>
                  </a:cubicBezTo>
                  <a:cubicBezTo>
                    <a:pt x="0" y="65"/>
                    <a:pt x="2" y="66"/>
                    <a:pt x="4" y="66"/>
                  </a:cubicBezTo>
                  <a:cubicBezTo>
                    <a:pt x="18" y="66"/>
                    <a:pt x="18" y="66"/>
                    <a:pt x="18" y="66"/>
                  </a:cubicBezTo>
                  <a:cubicBezTo>
                    <a:pt x="20" y="66"/>
                    <a:pt x="22" y="68"/>
                    <a:pt x="22" y="70"/>
                  </a:cubicBezTo>
                  <a:cubicBezTo>
                    <a:pt x="24" y="73"/>
                    <a:pt x="24" y="73"/>
                    <a:pt x="24" y="73"/>
                  </a:cubicBezTo>
                  <a:cubicBezTo>
                    <a:pt x="25" y="75"/>
                    <a:pt x="24" y="78"/>
                    <a:pt x="23" y="79"/>
                  </a:cubicBezTo>
                  <a:cubicBezTo>
                    <a:pt x="13" y="89"/>
                    <a:pt x="13" y="89"/>
                    <a:pt x="13" y="89"/>
                  </a:cubicBezTo>
                  <a:cubicBezTo>
                    <a:pt x="12" y="90"/>
                    <a:pt x="12" y="93"/>
                    <a:pt x="13" y="94"/>
                  </a:cubicBezTo>
                  <a:cubicBezTo>
                    <a:pt x="21" y="102"/>
                    <a:pt x="21" y="102"/>
                    <a:pt x="21" y="102"/>
                  </a:cubicBezTo>
                  <a:cubicBezTo>
                    <a:pt x="22" y="103"/>
                    <a:pt x="25" y="103"/>
                    <a:pt x="26" y="102"/>
                  </a:cubicBezTo>
                  <a:cubicBezTo>
                    <a:pt x="36" y="92"/>
                    <a:pt x="36" y="92"/>
                    <a:pt x="36" y="92"/>
                  </a:cubicBezTo>
                  <a:cubicBezTo>
                    <a:pt x="37" y="90"/>
                    <a:pt x="40" y="90"/>
                    <a:pt x="41" y="91"/>
                  </a:cubicBezTo>
                  <a:cubicBezTo>
                    <a:pt x="45" y="92"/>
                    <a:pt x="45" y="92"/>
                    <a:pt x="45" y="92"/>
                  </a:cubicBezTo>
                  <a:cubicBezTo>
                    <a:pt x="47" y="93"/>
                    <a:pt x="48" y="95"/>
                    <a:pt x="48" y="97"/>
                  </a:cubicBezTo>
                  <a:cubicBezTo>
                    <a:pt x="48" y="111"/>
                    <a:pt x="48" y="111"/>
                    <a:pt x="48" y="111"/>
                  </a:cubicBezTo>
                  <a:cubicBezTo>
                    <a:pt x="48" y="113"/>
                    <a:pt x="50" y="115"/>
                    <a:pt x="52" y="115"/>
                  </a:cubicBezTo>
                  <a:cubicBezTo>
                    <a:pt x="63" y="115"/>
                    <a:pt x="63" y="115"/>
                    <a:pt x="63" y="115"/>
                  </a:cubicBezTo>
                  <a:cubicBezTo>
                    <a:pt x="65" y="115"/>
                    <a:pt x="67" y="113"/>
                    <a:pt x="67" y="111"/>
                  </a:cubicBezTo>
                  <a:cubicBezTo>
                    <a:pt x="67" y="97"/>
                    <a:pt x="67" y="97"/>
                    <a:pt x="67" y="97"/>
                  </a:cubicBezTo>
                  <a:cubicBezTo>
                    <a:pt x="67" y="95"/>
                    <a:pt x="68" y="93"/>
                    <a:pt x="70" y="92"/>
                  </a:cubicBezTo>
                  <a:cubicBezTo>
                    <a:pt x="74" y="91"/>
                    <a:pt x="74" y="91"/>
                    <a:pt x="74" y="91"/>
                  </a:cubicBezTo>
                  <a:cubicBezTo>
                    <a:pt x="75" y="90"/>
                    <a:pt x="78" y="90"/>
                    <a:pt x="79" y="92"/>
                  </a:cubicBezTo>
                  <a:cubicBezTo>
                    <a:pt x="89" y="102"/>
                    <a:pt x="89" y="102"/>
                    <a:pt x="89" y="102"/>
                  </a:cubicBezTo>
                  <a:cubicBezTo>
                    <a:pt x="91" y="103"/>
                    <a:pt x="93" y="103"/>
                    <a:pt x="94" y="102"/>
                  </a:cubicBezTo>
                  <a:cubicBezTo>
                    <a:pt x="102" y="94"/>
                    <a:pt x="102" y="94"/>
                    <a:pt x="102" y="94"/>
                  </a:cubicBezTo>
                  <a:cubicBezTo>
                    <a:pt x="104" y="93"/>
                    <a:pt x="104" y="90"/>
                    <a:pt x="102" y="89"/>
                  </a:cubicBezTo>
                  <a:cubicBezTo>
                    <a:pt x="92" y="79"/>
                    <a:pt x="92" y="79"/>
                    <a:pt x="92" y="79"/>
                  </a:cubicBezTo>
                  <a:cubicBezTo>
                    <a:pt x="91" y="78"/>
                    <a:pt x="90" y="75"/>
                    <a:pt x="91" y="73"/>
                  </a:cubicBezTo>
                  <a:cubicBezTo>
                    <a:pt x="93" y="70"/>
                    <a:pt x="93" y="70"/>
                    <a:pt x="93" y="70"/>
                  </a:cubicBezTo>
                  <a:cubicBezTo>
                    <a:pt x="93" y="68"/>
                    <a:pt x="95" y="66"/>
                    <a:pt x="97" y="66"/>
                  </a:cubicBezTo>
                  <a:cubicBezTo>
                    <a:pt x="112" y="66"/>
                    <a:pt x="112" y="66"/>
                    <a:pt x="112" y="66"/>
                  </a:cubicBezTo>
                  <a:cubicBezTo>
                    <a:pt x="113" y="66"/>
                    <a:pt x="115" y="65"/>
                    <a:pt x="115" y="63"/>
                  </a:cubicBezTo>
                  <a:cubicBezTo>
                    <a:pt x="115" y="52"/>
                    <a:pt x="115" y="52"/>
                    <a:pt x="115" y="52"/>
                  </a:cubicBezTo>
                  <a:cubicBezTo>
                    <a:pt x="115" y="50"/>
                    <a:pt x="113" y="48"/>
                    <a:pt x="112" y="48"/>
                  </a:cubicBezTo>
                  <a:close/>
                  <a:moveTo>
                    <a:pt x="58" y="79"/>
                  </a:moveTo>
                  <a:cubicBezTo>
                    <a:pt x="46" y="79"/>
                    <a:pt x="36" y="69"/>
                    <a:pt x="36" y="57"/>
                  </a:cubicBezTo>
                  <a:cubicBezTo>
                    <a:pt x="36" y="46"/>
                    <a:pt x="46" y="36"/>
                    <a:pt x="58" y="36"/>
                  </a:cubicBezTo>
                  <a:cubicBezTo>
                    <a:pt x="69" y="36"/>
                    <a:pt x="79" y="46"/>
                    <a:pt x="79" y="57"/>
                  </a:cubicBezTo>
                  <a:cubicBezTo>
                    <a:pt x="79" y="69"/>
                    <a:pt x="69" y="79"/>
                    <a:pt x="58" y="79"/>
                  </a:cubicBezTo>
                  <a:close/>
                  <a:moveTo>
                    <a:pt x="58" y="48"/>
                  </a:moveTo>
                  <a:cubicBezTo>
                    <a:pt x="53" y="48"/>
                    <a:pt x="49" y="52"/>
                    <a:pt x="49" y="57"/>
                  </a:cubicBezTo>
                  <a:cubicBezTo>
                    <a:pt x="49" y="62"/>
                    <a:pt x="53" y="66"/>
                    <a:pt x="58" y="66"/>
                  </a:cubicBezTo>
                  <a:cubicBezTo>
                    <a:pt x="63" y="66"/>
                    <a:pt x="67" y="62"/>
                    <a:pt x="67" y="57"/>
                  </a:cubicBezTo>
                  <a:cubicBezTo>
                    <a:pt x="67" y="52"/>
                    <a:pt x="63" y="48"/>
                    <a:pt x="58" y="4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121883" tIns="60941" rIns="121883" bIns="60941" numCol="1" anchor="t" anchorCtr="0" compatLnSpc="1"/>
            <a:lstStyle/>
            <a:p>
              <a:pPr defTabSz="609585">
                <a:defRPr/>
              </a:pPr>
              <a:endParaRPr lang="zh-CN" altLang="en-US" sz="2399">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endParaRPr>
            </a:p>
          </p:txBody>
        </p:sp>
      </p:grpSp>
      <p:grpSp>
        <p:nvGrpSpPr>
          <p:cNvPr id="8" name="组合 57"/>
          <p:cNvGrpSpPr>
            <a:grpSpLocks noChangeAspect="1"/>
          </p:cNvGrpSpPr>
          <p:nvPr/>
        </p:nvGrpSpPr>
        <p:grpSpPr>
          <a:xfrm>
            <a:off x="6971434" y="4949975"/>
            <a:ext cx="507013" cy="507171"/>
            <a:chOff x="8016395" y="2078716"/>
            <a:chExt cx="1698112" cy="1698114"/>
          </a:xfrm>
        </p:grpSpPr>
        <p:sp>
          <p:nvSpPr>
            <p:cNvPr id="62" name="Oval 62"/>
            <p:cNvSpPr>
              <a:spLocks noChangeArrowheads="1"/>
            </p:cNvSpPr>
            <p:nvPr/>
          </p:nvSpPr>
          <p:spPr bwMode="auto">
            <a:xfrm>
              <a:off x="8016395" y="2078716"/>
              <a:ext cx="1698112" cy="1698114"/>
            </a:xfrm>
            <a:prstGeom prst="ellipse">
              <a:avLst/>
            </a:prstGeom>
            <a:solidFill>
              <a:schemeClr val="tx1">
                <a:lumMod val="85000"/>
                <a:lumOff val="15000"/>
              </a:schemeClr>
            </a:solidFill>
            <a:ln w="31750">
              <a:noFill/>
            </a:ln>
            <a:effectLst/>
          </p:spPr>
          <p:txBody>
            <a:bodyPr vert="horz" wrap="square" lIns="121883" tIns="60941" rIns="121883" bIns="60941" numCol="1" anchor="t" anchorCtr="0" compatLnSpc="1"/>
            <a:lstStyle/>
            <a:p>
              <a:pPr defTabSz="609585">
                <a:defRPr/>
              </a:pPr>
              <a:endParaRPr lang="zh-CN" altLang="en-US" sz="2399" dirty="0">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endParaRPr>
            </a:p>
          </p:txBody>
        </p:sp>
        <p:sp>
          <p:nvSpPr>
            <p:cNvPr id="60" name="Freeform 96"/>
            <p:cNvSpPr>
              <a:spLocks noEditPoints="1"/>
            </p:cNvSpPr>
            <p:nvPr/>
          </p:nvSpPr>
          <p:spPr bwMode="auto">
            <a:xfrm>
              <a:off x="8492332" y="2553086"/>
              <a:ext cx="701837" cy="762862"/>
            </a:xfrm>
            <a:custGeom>
              <a:avLst/>
              <a:gdLst>
                <a:gd name="T0" fmla="*/ 34 w 114"/>
                <a:gd name="T1" fmla="*/ 58 h 124"/>
                <a:gd name="T2" fmla="*/ 7 w 114"/>
                <a:gd name="T3" fmla="*/ 57 h 124"/>
                <a:gd name="T4" fmla="*/ 9 w 114"/>
                <a:gd name="T5" fmla="*/ 108 h 124"/>
                <a:gd name="T6" fmla="*/ 37 w 114"/>
                <a:gd name="T7" fmla="*/ 112 h 124"/>
                <a:gd name="T8" fmla="*/ 34 w 114"/>
                <a:gd name="T9" fmla="*/ 58 h 124"/>
                <a:gd name="T10" fmla="*/ 113 w 114"/>
                <a:gd name="T11" fmla="*/ 73 h 124"/>
                <a:gd name="T12" fmla="*/ 107 w 114"/>
                <a:gd name="T13" fmla="*/ 66 h 124"/>
                <a:gd name="T14" fmla="*/ 112 w 114"/>
                <a:gd name="T15" fmla="*/ 59 h 124"/>
                <a:gd name="T16" fmla="*/ 85 w 114"/>
                <a:gd name="T17" fmla="*/ 48 h 124"/>
                <a:gd name="T18" fmla="*/ 80 w 114"/>
                <a:gd name="T19" fmla="*/ 39 h 124"/>
                <a:gd name="T20" fmla="*/ 96 w 114"/>
                <a:gd name="T21" fmla="*/ 21 h 124"/>
                <a:gd name="T22" fmla="*/ 90 w 114"/>
                <a:gd name="T23" fmla="*/ 4 h 124"/>
                <a:gd name="T24" fmla="*/ 58 w 114"/>
                <a:gd name="T25" fmla="*/ 35 h 124"/>
                <a:gd name="T26" fmla="*/ 39 w 114"/>
                <a:gd name="T27" fmla="*/ 59 h 124"/>
                <a:gd name="T28" fmla="*/ 42 w 114"/>
                <a:gd name="T29" fmla="*/ 111 h 124"/>
                <a:gd name="T30" fmla="*/ 91 w 114"/>
                <a:gd name="T31" fmla="*/ 119 h 124"/>
                <a:gd name="T32" fmla="*/ 103 w 114"/>
                <a:gd name="T33" fmla="*/ 108 h 124"/>
                <a:gd name="T34" fmla="*/ 100 w 114"/>
                <a:gd name="T35" fmla="*/ 101 h 124"/>
                <a:gd name="T36" fmla="*/ 109 w 114"/>
                <a:gd name="T37" fmla="*/ 93 h 124"/>
                <a:gd name="T38" fmla="*/ 106 w 114"/>
                <a:gd name="T39" fmla="*/ 83 h 124"/>
                <a:gd name="T40" fmla="*/ 113 w 114"/>
                <a:gd name="T41" fmla="*/ 7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 h="124">
                  <a:moveTo>
                    <a:pt x="34" y="58"/>
                  </a:moveTo>
                  <a:cubicBezTo>
                    <a:pt x="24" y="54"/>
                    <a:pt x="7" y="57"/>
                    <a:pt x="7" y="57"/>
                  </a:cubicBezTo>
                  <a:cubicBezTo>
                    <a:pt x="0" y="78"/>
                    <a:pt x="9" y="108"/>
                    <a:pt x="9" y="108"/>
                  </a:cubicBezTo>
                  <a:cubicBezTo>
                    <a:pt x="20" y="117"/>
                    <a:pt x="37" y="112"/>
                    <a:pt x="37" y="112"/>
                  </a:cubicBezTo>
                  <a:cubicBezTo>
                    <a:pt x="31" y="95"/>
                    <a:pt x="34" y="58"/>
                    <a:pt x="34" y="58"/>
                  </a:cubicBezTo>
                  <a:close/>
                  <a:moveTo>
                    <a:pt x="113" y="73"/>
                  </a:moveTo>
                  <a:cubicBezTo>
                    <a:pt x="114" y="66"/>
                    <a:pt x="107" y="66"/>
                    <a:pt x="107" y="66"/>
                  </a:cubicBezTo>
                  <a:cubicBezTo>
                    <a:pt x="113" y="66"/>
                    <a:pt x="112" y="59"/>
                    <a:pt x="112" y="59"/>
                  </a:cubicBezTo>
                  <a:cubicBezTo>
                    <a:pt x="110" y="43"/>
                    <a:pt x="95" y="50"/>
                    <a:pt x="85" y="48"/>
                  </a:cubicBezTo>
                  <a:cubicBezTo>
                    <a:pt x="76" y="46"/>
                    <a:pt x="80" y="39"/>
                    <a:pt x="80" y="39"/>
                  </a:cubicBezTo>
                  <a:cubicBezTo>
                    <a:pt x="92" y="31"/>
                    <a:pt x="96" y="21"/>
                    <a:pt x="96" y="21"/>
                  </a:cubicBezTo>
                  <a:cubicBezTo>
                    <a:pt x="101" y="0"/>
                    <a:pt x="90" y="4"/>
                    <a:pt x="90" y="4"/>
                  </a:cubicBezTo>
                  <a:cubicBezTo>
                    <a:pt x="87" y="10"/>
                    <a:pt x="66" y="30"/>
                    <a:pt x="58" y="35"/>
                  </a:cubicBezTo>
                  <a:cubicBezTo>
                    <a:pt x="48" y="42"/>
                    <a:pt x="39" y="59"/>
                    <a:pt x="39" y="59"/>
                  </a:cubicBezTo>
                  <a:cubicBezTo>
                    <a:pt x="35" y="78"/>
                    <a:pt x="42" y="111"/>
                    <a:pt x="42" y="111"/>
                  </a:cubicBezTo>
                  <a:cubicBezTo>
                    <a:pt x="63" y="124"/>
                    <a:pt x="91" y="119"/>
                    <a:pt x="91" y="119"/>
                  </a:cubicBezTo>
                  <a:cubicBezTo>
                    <a:pt x="102" y="117"/>
                    <a:pt x="103" y="108"/>
                    <a:pt x="103" y="108"/>
                  </a:cubicBezTo>
                  <a:cubicBezTo>
                    <a:pt x="105" y="102"/>
                    <a:pt x="100" y="101"/>
                    <a:pt x="100" y="101"/>
                  </a:cubicBezTo>
                  <a:cubicBezTo>
                    <a:pt x="108" y="102"/>
                    <a:pt x="109" y="93"/>
                    <a:pt x="109" y="93"/>
                  </a:cubicBezTo>
                  <a:cubicBezTo>
                    <a:pt x="112" y="84"/>
                    <a:pt x="106" y="83"/>
                    <a:pt x="106" y="83"/>
                  </a:cubicBezTo>
                  <a:cubicBezTo>
                    <a:pt x="112" y="84"/>
                    <a:pt x="113" y="73"/>
                    <a:pt x="113" y="7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121883" tIns="60941" rIns="121883" bIns="60941" numCol="1" anchor="t" anchorCtr="0" compatLnSpc="1"/>
            <a:lstStyle/>
            <a:p>
              <a:pPr defTabSz="609585">
                <a:defRPr/>
              </a:pPr>
              <a:endParaRPr lang="zh-CN" altLang="en-US" sz="2399" dirty="0">
                <a:solidFill>
                  <a:schemeClr val="tx1">
                    <a:lumMod val="85000"/>
                    <a:lumOff val="15000"/>
                  </a:schemeClr>
                </a:solidFill>
                <a:latin typeface="FZHei-B01S" panose="02010601030101010101" pitchFamily="2" charset="-122"/>
                <a:ea typeface="FZHei-B01S" panose="02010601030101010101" pitchFamily="2" charset="-122"/>
                <a:sym typeface="FZHei-B01S" panose="02010601030101010101" pitchFamily="2" charset="-122"/>
              </a:endParaRPr>
            </a:p>
          </p:txBody>
        </p:sp>
      </p:grpSp>
      <p:pic>
        <p:nvPicPr>
          <p:cNvPr id="31" name="图片 30">
            <a:extLst>
              <a:ext uri="{FF2B5EF4-FFF2-40B4-BE49-F238E27FC236}">
                <a16:creationId xmlns:a16="http://schemas.microsoft.com/office/drawing/2014/main" id="{B35E9711-D830-4436-B0F4-9D65377A9984}"/>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3563406" y="3829464"/>
            <a:ext cx="2705062" cy="1703562"/>
          </a:xfrm>
          <a:prstGeom prst="rect">
            <a:avLst/>
          </a:prstGeom>
        </p:spPr>
      </p:pic>
      <p:sp>
        <p:nvSpPr>
          <p:cNvPr id="35" name="矩形 34">
            <a:extLst>
              <a:ext uri="{FF2B5EF4-FFF2-40B4-BE49-F238E27FC236}">
                <a16:creationId xmlns:a16="http://schemas.microsoft.com/office/drawing/2014/main" id="{5888D161-F959-472D-9EDF-79586B4DDBA6}"/>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1893185482"/>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fade">
                                      <p:cBhvr>
                                        <p:cTn id="13" dur="500"/>
                                        <p:tgtEl>
                                          <p:spTgt spid="4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4"/>
                                        </p:tgtEl>
                                        <p:attrNameLst>
                                          <p:attrName>style.visibility</p:attrName>
                                        </p:attrNameLst>
                                      </p:cBhvr>
                                      <p:to>
                                        <p:strVal val="visible"/>
                                      </p:to>
                                    </p:set>
                                    <p:animEffect transition="in" filter="fade">
                                      <p:cBhvr>
                                        <p:cTn id="16" dur="500"/>
                                        <p:tgtEl>
                                          <p:spTgt spid="44"/>
                                        </p:tgtEl>
                                      </p:cBhvr>
                                    </p:animEffect>
                                  </p:childTnLst>
                                </p:cTn>
                              </p:par>
                              <p:par>
                                <p:cTn id="17" presetID="10"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fade">
                                      <p:cBhvr>
                                        <p:cTn id="25" dur="500"/>
                                        <p:tgtEl>
                                          <p:spTgt spid="40"/>
                                        </p:tgtEl>
                                      </p:cBhvr>
                                    </p:animEffect>
                                  </p:childTnLst>
                                </p:cTn>
                              </p:par>
                              <p:par>
                                <p:cTn id="26" presetID="10" presetClass="entr" presetSubtype="0" fill="hold"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500"/>
                                        <p:tgtEl>
                                          <p:spTgt spid="4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2"/>
                                        </p:tgtEl>
                                        <p:attrNameLst>
                                          <p:attrName>style.visibility</p:attrName>
                                        </p:attrNameLst>
                                      </p:cBhvr>
                                      <p:to>
                                        <p:strVal val="visible"/>
                                      </p:to>
                                    </p:set>
                                    <p:animEffect transition="in" filter="fade">
                                      <p:cBhvr>
                                        <p:cTn id="34"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P spid="43" grpId="0"/>
      <p:bldP spid="44" grpId="0"/>
      <p:bldP spid="4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40F11C0-A914-47D7-9908-66426BEFBBC1}"/>
              </a:ext>
            </a:extLst>
          </p:cNvPr>
          <p:cNvPicPr>
            <a:picLocks noChangeAspect="1"/>
          </p:cNvPicPr>
          <p:nvPr/>
        </p:nvPicPr>
        <p:blipFill rotWithShape="1">
          <a:blip r:embed="rId3">
            <a:extLst>
              <a:ext uri="{28A0092B-C50C-407E-A947-70E740481C1C}">
                <a14:useLocalDpi xmlns:a14="http://schemas.microsoft.com/office/drawing/2010/main" val="0"/>
              </a:ext>
            </a:extLst>
          </a:blip>
          <a:srcRect t="2500" b="13125"/>
          <a:stretch/>
        </p:blipFill>
        <p:spPr>
          <a:xfrm>
            <a:off x="0" y="0"/>
            <a:ext cx="12192000" cy="6858000"/>
          </a:xfrm>
          <a:prstGeom prst="rect">
            <a:avLst/>
          </a:prstGeom>
        </p:spPr>
      </p:pic>
      <p:sp>
        <p:nvSpPr>
          <p:cNvPr id="4" name="矩形 3">
            <a:extLst>
              <a:ext uri="{FF2B5EF4-FFF2-40B4-BE49-F238E27FC236}">
                <a16:creationId xmlns:a16="http://schemas.microsoft.com/office/drawing/2014/main" id="{9EF95E51-BAD9-4AB7-98C7-C81CA5615498}"/>
              </a:ext>
            </a:extLst>
          </p:cNvPr>
          <p:cNvSpPr/>
          <p:nvPr/>
        </p:nvSpPr>
        <p:spPr>
          <a:xfrm rot="10800000">
            <a:off x="-1" y="-1"/>
            <a:ext cx="12191998" cy="6857998"/>
          </a:xfrm>
          <a:prstGeom prst="rect">
            <a:avLst/>
          </a:prstGeom>
          <a:gradFill flip="none" rotWithShape="1">
            <a:gsLst>
              <a:gs pos="0">
                <a:srgbClr val="FD1850">
                  <a:alpha val="86000"/>
                </a:srgbClr>
              </a:gs>
              <a:gs pos="48000">
                <a:srgbClr val="C94EB8">
                  <a:alpha val="97000"/>
                </a:srgbClr>
              </a:gs>
              <a:gs pos="78000">
                <a:srgbClr val="C163D1">
                  <a:alpha val="95000"/>
                </a:srgbClr>
              </a:gs>
              <a:gs pos="100000">
                <a:srgbClr val="BD7BE9"/>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0">
            <a:extLst>
              <a:ext uri="{FF2B5EF4-FFF2-40B4-BE49-F238E27FC236}">
                <a16:creationId xmlns:a16="http://schemas.microsoft.com/office/drawing/2014/main" id="{77238A1F-CE22-4738-8153-984B40036EE3}"/>
              </a:ext>
            </a:extLst>
          </p:cNvPr>
          <p:cNvSpPr txBox="1"/>
          <p:nvPr/>
        </p:nvSpPr>
        <p:spPr>
          <a:xfrm>
            <a:off x="504914" y="3040807"/>
            <a:ext cx="10487026" cy="2215991"/>
          </a:xfrm>
          <a:prstGeom prst="rect">
            <a:avLst/>
          </a:prstGeom>
          <a:noFill/>
        </p:spPr>
        <p:txBody>
          <a:bodyPr wrap="square" rtlCol="0">
            <a:spAutoFit/>
          </a:bodyPr>
          <a:lstStyle/>
          <a:p>
            <a:pPr algn="dist"/>
            <a:r>
              <a:rPr lang="en-US" altLang="zh-CN" sz="13800" b="1" dirty="0">
                <a:solidFill>
                  <a:schemeClr val="bg2">
                    <a:lumMod val="75000"/>
                    <a:alpha val="17000"/>
                  </a:schemeClr>
                </a:solidFill>
                <a:latin typeface="方正黑体简体" panose="02010601030101010101" pitchFamily="2" charset="-122"/>
                <a:ea typeface="方正黑体简体" panose="02010601030101010101" pitchFamily="2" charset="-122"/>
              </a:rPr>
              <a:t>MOSHAN</a:t>
            </a:r>
            <a:endParaRPr lang="zh-CN" altLang="en-US" sz="13800" b="1" dirty="0">
              <a:solidFill>
                <a:schemeClr val="bg2">
                  <a:lumMod val="75000"/>
                  <a:alpha val="17000"/>
                </a:schemeClr>
              </a:solidFill>
              <a:latin typeface="方正黑体简体" panose="02010601030101010101" pitchFamily="2" charset="-122"/>
              <a:ea typeface="方正黑体简体" panose="02010601030101010101" pitchFamily="2" charset="-122"/>
            </a:endParaRPr>
          </a:p>
        </p:txBody>
      </p:sp>
      <p:sp>
        <p:nvSpPr>
          <p:cNvPr id="5" name="文本框 4">
            <a:extLst>
              <a:ext uri="{FF2B5EF4-FFF2-40B4-BE49-F238E27FC236}">
                <a16:creationId xmlns:a16="http://schemas.microsoft.com/office/drawing/2014/main" id="{44770ECF-DB3B-490B-9E19-4134F56F834D}"/>
              </a:ext>
            </a:extLst>
          </p:cNvPr>
          <p:cNvSpPr txBox="1"/>
          <p:nvPr/>
        </p:nvSpPr>
        <p:spPr>
          <a:xfrm rot="10800000">
            <a:off x="1200059" y="1920709"/>
            <a:ext cx="461665" cy="2598745"/>
          </a:xfrm>
          <a:prstGeom prst="rect">
            <a:avLst/>
          </a:prstGeom>
          <a:noFill/>
        </p:spPr>
        <p:txBody>
          <a:bodyPr vert="eaVert" wrap="square" rtlCol="0">
            <a:spAutoFit/>
          </a:bodyPr>
          <a:lstStyle/>
          <a:p>
            <a:pPr algn="dist"/>
            <a:r>
              <a:rPr lang="en-US" altLang="zh-CN" b="1" dirty="0">
                <a:solidFill>
                  <a:srgbClr val="E2B8F8"/>
                </a:solidFill>
                <a:latin typeface="Noto Sans S Chinese Regular" panose="020B0500000000000000" pitchFamily="34" charset="-122"/>
                <a:ea typeface="Noto Sans S Chinese Regular" panose="020B0500000000000000" pitchFamily="34" charset="-122"/>
              </a:rPr>
              <a:t>-MOSHAN DESIGN</a:t>
            </a:r>
            <a:endParaRPr lang="zh-CN" altLang="en-US" b="1" dirty="0">
              <a:solidFill>
                <a:srgbClr val="E2B8F8"/>
              </a:solidFill>
              <a:latin typeface="Noto Sans S Chinese Regular" panose="020B0500000000000000" pitchFamily="34" charset="-122"/>
              <a:ea typeface="Noto Sans S Chinese Regular" panose="020B0500000000000000" pitchFamily="34" charset="-122"/>
            </a:endParaRPr>
          </a:p>
        </p:txBody>
      </p:sp>
      <p:sp>
        <p:nvSpPr>
          <p:cNvPr id="6" name="文本框 5">
            <a:extLst>
              <a:ext uri="{FF2B5EF4-FFF2-40B4-BE49-F238E27FC236}">
                <a16:creationId xmlns:a16="http://schemas.microsoft.com/office/drawing/2014/main" id="{0BA36382-1C7D-4D7A-A21B-E4098976D143}"/>
              </a:ext>
            </a:extLst>
          </p:cNvPr>
          <p:cNvSpPr txBox="1"/>
          <p:nvPr/>
        </p:nvSpPr>
        <p:spPr>
          <a:xfrm>
            <a:off x="1806949" y="3503791"/>
            <a:ext cx="5095875" cy="1015663"/>
          </a:xfrm>
          <a:prstGeom prst="rect">
            <a:avLst/>
          </a:prstGeom>
          <a:noFill/>
        </p:spPr>
        <p:txBody>
          <a:bodyPr wrap="square" rtlCol="0">
            <a:spAutoFit/>
          </a:bodyPr>
          <a:lstStyle/>
          <a:p>
            <a:r>
              <a:rPr lang="zh-CN" altLang="en-US" sz="6000" b="1" dirty="0">
                <a:solidFill>
                  <a:schemeClr val="bg1"/>
                </a:solidFill>
                <a:latin typeface="方正黑体简体" panose="02010601030101010101" pitchFamily="2" charset="-122"/>
                <a:ea typeface="方正黑体简体" panose="02010601030101010101" pitchFamily="2" charset="-122"/>
              </a:rPr>
              <a:t>谢谢您的观看</a:t>
            </a:r>
          </a:p>
        </p:txBody>
      </p:sp>
      <p:sp>
        <p:nvSpPr>
          <p:cNvPr id="7" name="文本框 6">
            <a:extLst>
              <a:ext uri="{FF2B5EF4-FFF2-40B4-BE49-F238E27FC236}">
                <a16:creationId xmlns:a16="http://schemas.microsoft.com/office/drawing/2014/main" id="{328AA52E-90A6-4167-8AB0-6519EC4047CC}"/>
              </a:ext>
            </a:extLst>
          </p:cNvPr>
          <p:cNvSpPr txBox="1"/>
          <p:nvPr/>
        </p:nvSpPr>
        <p:spPr>
          <a:xfrm>
            <a:off x="1858857" y="2633692"/>
            <a:ext cx="3822326" cy="830997"/>
          </a:xfrm>
          <a:prstGeom prst="rect">
            <a:avLst/>
          </a:prstGeom>
          <a:noFill/>
        </p:spPr>
        <p:txBody>
          <a:bodyPr wrap="square" rtlCol="0">
            <a:spAutoFit/>
          </a:bodyPr>
          <a:lstStyle/>
          <a:p>
            <a:r>
              <a:rPr lang="en-US" altLang="zh-CN" sz="4800" b="1" dirty="0">
                <a:solidFill>
                  <a:schemeClr val="bg1"/>
                </a:solidFill>
                <a:latin typeface="方正黑体简体" panose="02010601030101010101" pitchFamily="2" charset="-122"/>
                <a:ea typeface="方正黑体简体" panose="02010601030101010101" pitchFamily="2" charset="-122"/>
              </a:rPr>
              <a:t>BUSINESS</a:t>
            </a:r>
            <a:endParaRPr lang="zh-CN" altLang="en-US" sz="4800" b="1" dirty="0">
              <a:solidFill>
                <a:schemeClr val="bg1"/>
              </a:solidFill>
              <a:latin typeface="方正黑体简体" panose="02010601030101010101" pitchFamily="2" charset="-122"/>
              <a:ea typeface="方正黑体简体" panose="02010601030101010101" pitchFamily="2" charset="-122"/>
            </a:endParaRPr>
          </a:p>
        </p:txBody>
      </p:sp>
      <p:cxnSp>
        <p:nvCxnSpPr>
          <p:cNvPr id="8" name="直接连接符 7">
            <a:extLst>
              <a:ext uri="{FF2B5EF4-FFF2-40B4-BE49-F238E27FC236}">
                <a16:creationId xmlns:a16="http://schemas.microsoft.com/office/drawing/2014/main" id="{2C7DBDB8-0192-42EC-9D4B-A9964A183F5D}"/>
              </a:ext>
            </a:extLst>
          </p:cNvPr>
          <p:cNvCxnSpPr/>
          <p:nvPr/>
        </p:nvCxnSpPr>
        <p:spPr>
          <a:xfrm>
            <a:off x="6772275" y="1920709"/>
            <a:ext cx="0" cy="4486275"/>
          </a:xfrm>
          <a:prstGeom prst="line">
            <a:avLst/>
          </a:prstGeom>
          <a:ln>
            <a:solidFill>
              <a:schemeClr val="bg1">
                <a:lumMod val="85000"/>
                <a:alpha val="22000"/>
              </a:schemeClr>
            </a:solidFill>
          </a:ln>
        </p:spPr>
        <p:style>
          <a:lnRef idx="1">
            <a:schemeClr val="accent1"/>
          </a:lnRef>
          <a:fillRef idx="0">
            <a:schemeClr val="accent1"/>
          </a:fillRef>
          <a:effectRef idx="0">
            <a:schemeClr val="accent1"/>
          </a:effectRef>
          <a:fontRef idx="minor">
            <a:schemeClr val="tx1"/>
          </a:fontRef>
        </p:style>
      </p:cxnSp>
      <p:sp>
        <p:nvSpPr>
          <p:cNvPr id="9" name="椭圆 8">
            <a:extLst>
              <a:ext uri="{FF2B5EF4-FFF2-40B4-BE49-F238E27FC236}">
                <a16:creationId xmlns:a16="http://schemas.microsoft.com/office/drawing/2014/main" id="{C552A0E2-F657-4301-B9AF-FC3CAE6130A8}"/>
              </a:ext>
            </a:extLst>
          </p:cNvPr>
          <p:cNvSpPr/>
          <p:nvPr/>
        </p:nvSpPr>
        <p:spPr>
          <a:xfrm>
            <a:off x="2201779" y="-817000"/>
            <a:ext cx="8435226" cy="8661400"/>
          </a:xfrm>
          <a:prstGeom prst="ellipse">
            <a:avLst/>
          </a:prstGeom>
          <a:noFill/>
          <a:ln>
            <a:solidFill>
              <a:srgbClr val="A93CAE">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10" name="文本框 9">
            <a:extLst>
              <a:ext uri="{FF2B5EF4-FFF2-40B4-BE49-F238E27FC236}">
                <a16:creationId xmlns:a16="http://schemas.microsoft.com/office/drawing/2014/main" id="{D9A9899A-16C5-4108-B20D-5AABEBDAC58B}"/>
              </a:ext>
            </a:extLst>
          </p:cNvPr>
          <p:cNvSpPr txBox="1"/>
          <p:nvPr/>
        </p:nvSpPr>
        <p:spPr>
          <a:xfrm>
            <a:off x="7418494" y="3364699"/>
            <a:ext cx="3758564" cy="1081643"/>
          </a:xfrm>
          <a:prstGeom prst="rect">
            <a:avLst/>
          </a:prstGeom>
          <a:noFill/>
        </p:spPr>
        <p:txBody>
          <a:bodyPr wrap="square" rtlCol="0">
            <a:spAutoFit/>
          </a:bodyPr>
          <a:lstStyle/>
          <a:p>
            <a:pPr>
              <a:lnSpc>
                <a:spcPct val="150000"/>
              </a:lnSpc>
            </a:pPr>
            <a:r>
              <a:rPr lang="en-US" altLang="zh-CN" sz="1100" dirty="0">
                <a:solidFill>
                  <a:schemeClr val="bg1">
                    <a:alpha val="54000"/>
                  </a:schemeClr>
                </a:solidFill>
                <a:latin typeface="Noto Sans S Chinese Regular" panose="020B0500000000000000" pitchFamily="34" charset="-122"/>
                <a:ea typeface="Noto Sans S Chinese Regular" panose="020B0500000000000000" pitchFamily="34" charset="-122"/>
              </a:rPr>
              <a:t>would laugh it off and scold her for being silly. Some might even ignore what was said. But this was a moment of affirmation in a young child's life. Time when innocent trust can be nurtured so that </a:t>
            </a:r>
            <a:endParaRPr lang="zh-CN" altLang="en-US" sz="1100" dirty="0">
              <a:solidFill>
                <a:schemeClr val="bg1">
                  <a:alpha val="54000"/>
                </a:schemeClr>
              </a:solidFill>
              <a:latin typeface="Noto Sans S Chinese Regular" panose="020B0500000000000000" pitchFamily="34" charset="-122"/>
              <a:ea typeface="Noto Sans S Chinese Regular" panose="020B0500000000000000" pitchFamily="34" charset="-122"/>
            </a:endParaRPr>
          </a:p>
        </p:txBody>
      </p:sp>
      <p:sp>
        <p:nvSpPr>
          <p:cNvPr id="12" name="文本框 11">
            <a:extLst>
              <a:ext uri="{FF2B5EF4-FFF2-40B4-BE49-F238E27FC236}">
                <a16:creationId xmlns:a16="http://schemas.microsoft.com/office/drawing/2014/main" id="{A2586AA1-3907-413D-B9D4-C01267E56F78}"/>
              </a:ext>
            </a:extLst>
          </p:cNvPr>
          <p:cNvSpPr txBox="1"/>
          <p:nvPr/>
        </p:nvSpPr>
        <p:spPr>
          <a:xfrm>
            <a:off x="400050" y="477807"/>
            <a:ext cx="1711584" cy="276999"/>
          </a:xfrm>
          <a:prstGeom prst="rect">
            <a:avLst/>
          </a:prstGeom>
          <a:noFill/>
        </p:spPr>
        <p:txBody>
          <a:bodyPr wrap="square" rtlCol="0">
            <a:spAutoFit/>
          </a:bodyPr>
          <a:lstStyle/>
          <a:p>
            <a:r>
              <a:rPr lang="en-US" altLang="zh-CN" sz="1200" dirty="0">
                <a:solidFill>
                  <a:schemeClr val="tx1">
                    <a:alpha val="26000"/>
                  </a:schemeClr>
                </a:solidFill>
                <a:latin typeface="Noto Sans S Chinese Regular" panose="020B0500000000000000" pitchFamily="34" charset="-122"/>
                <a:ea typeface="Noto Sans S Chinese Regular" panose="020B0500000000000000" pitchFamily="34" charset="-122"/>
              </a:rPr>
              <a:t>MOSHAN DESIGN</a:t>
            </a:r>
            <a:endParaRPr lang="zh-CN" altLang="en-US" sz="1200" dirty="0">
              <a:solidFill>
                <a:schemeClr val="tx1">
                  <a:alpha val="26000"/>
                </a:schemeClr>
              </a:solidFill>
              <a:latin typeface="Noto Sans S Chinese Regular" panose="020B0500000000000000" pitchFamily="34" charset="-122"/>
              <a:ea typeface="Noto Sans S Chinese Regular" panose="020B0500000000000000" pitchFamily="34" charset="-122"/>
            </a:endParaRPr>
          </a:p>
        </p:txBody>
      </p:sp>
      <p:sp>
        <p:nvSpPr>
          <p:cNvPr id="13" name="文本框 12">
            <a:extLst>
              <a:ext uri="{FF2B5EF4-FFF2-40B4-BE49-F238E27FC236}">
                <a16:creationId xmlns:a16="http://schemas.microsoft.com/office/drawing/2014/main" id="{BAFAEDD0-5F81-48A0-B0E2-CFFEE52E5122}"/>
              </a:ext>
            </a:extLst>
          </p:cNvPr>
          <p:cNvSpPr txBox="1"/>
          <p:nvPr/>
        </p:nvSpPr>
        <p:spPr>
          <a:xfrm rot="16200000">
            <a:off x="-291736" y="5555670"/>
            <a:ext cx="1711584" cy="261610"/>
          </a:xfrm>
          <a:prstGeom prst="rect">
            <a:avLst/>
          </a:prstGeom>
          <a:noFill/>
        </p:spPr>
        <p:txBody>
          <a:bodyPr wrap="square" rtlCol="0">
            <a:spAutoFit/>
          </a:bodyPr>
          <a:lstStyle/>
          <a:p>
            <a:r>
              <a:rPr lang="en-US" altLang="zh-CN" sz="1050" dirty="0">
                <a:solidFill>
                  <a:schemeClr val="tx1">
                    <a:alpha val="36000"/>
                  </a:schemeClr>
                </a:solidFill>
                <a:latin typeface="Noto Sans S Chinese Regular" panose="020B0500000000000000" pitchFamily="34" charset="-122"/>
                <a:ea typeface="Noto Sans S Chinese Regular" panose="020B0500000000000000" pitchFamily="34" charset="-122"/>
              </a:rPr>
              <a:t>MOSHAN DESIGN</a:t>
            </a:r>
            <a:endParaRPr lang="zh-CN" altLang="en-US" sz="1050" dirty="0">
              <a:solidFill>
                <a:schemeClr val="tx1">
                  <a:alpha val="36000"/>
                </a:schemeClr>
              </a:solidFill>
              <a:latin typeface="Noto Sans S Chinese Regular" panose="020B0500000000000000" pitchFamily="34" charset="-122"/>
              <a:ea typeface="Noto Sans S Chinese Regular" panose="020B0500000000000000" pitchFamily="34" charset="-122"/>
            </a:endParaRPr>
          </a:p>
        </p:txBody>
      </p:sp>
      <p:cxnSp>
        <p:nvCxnSpPr>
          <p:cNvPr id="14" name="直接连接符 13">
            <a:extLst>
              <a:ext uri="{FF2B5EF4-FFF2-40B4-BE49-F238E27FC236}">
                <a16:creationId xmlns:a16="http://schemas.microsoft.com/office/drawing/2014/main" id="{0A94B111-3F18-4A19-A2E8-D38052847B5B}"/>
              </a:ext>
            </a:extLst>
          </p:cNvPr>
          <p:cNvCxnSpPr/>
          <p:nvPr/>
        </p:nvCxnSpPr>
        <p:spPr>
          <a:xfrm>
            <a:off x="564056" y="3673308"/>
            <a:ext cx="0" cy="1238251"/>
          </a:xfrm>
          <a:prstGeom prst="line">
            <a:avLst/>
          </a:prstGeom>
          <a:ln>
            <a:solidFill>
              <a:schemeClr val="tx1">
                <a:lumMod val="65000"/>
                <a:lumOff val="3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a:extLst>
              <a:ext uri="{FF2B5EF4-FFF2-40B4-BE49-F238E27FC236}">
                <a16:creationId xmlns:a16="http://schemas.microsoft.com/office/drawing/2014/main" id="{5C8949AC-038F-4913-8B74-E7C9E72CFF73}"/>
              </a:ext>
            </a:extLst>
          </p:cNvPr>
          <p:cNvGrpSpPr/>
          <p:nvPr/>
        </p:nvGrpSpPr>
        <p:grpSpPr>
          <a:xfrm>
            <a:off x="11529536" y="555218"/>
            <a:ext cx="174305" cy="122176"/>
            <a:chOff x="9936480" y="304800"/>
            <a:chExt cx="399627" cy="203963"/>
          </a:xfrm>
        </p:grpSpPr>
        <p:cxnSp>
          <p:nvCxnSpPr>
            <p:cNvPr id="16" name="直接连接符 15">
              <a:extLst>
                <a:ext uri="{FF2B5EF4-FFF2-40B4-BE49-F238E27FC236}">
                  <a16:creationId xmlns:a16="http://schemas.microsoft.com/office/drawing/2014/main" id="{0883D899-5605-41DE-9277-9E5807817775}"/>
                </a:ext>
              </a:extLst>
            </p:cNvPr>
            <p:cNvCxnSpPr/>
            <p:nvPr/>
          </p:nvCxnSpPr>
          <p:spPr>
            <a:xfrm>
              <a:off x="9936480" y="304800"/>
              <a:ext cx="39962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5B603DB4-1145-457B-99C9-9C121D55CE05}"/>
                </a:ext>
              </a:extLst>
            </p:cNvPr>
            <p:cNvCxnSpPr/>
            <p:nvPr/>
          </p:nvCxnSpPr>
          <p:spPr>
            <a:xfrm>
              <a:off x="9936480" y="369147"/>
              <a:ext cx="39962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85F7A7BD-A4A0-4CD6-B29B-00B3AC85B9A4}"/>
                </a:ext>
              </a:extLst>
            </p:cNvPr>
            <p:cNvCxnSpPr/>
            <p:nvPr/>
          </p:nvCxnSpPr>
          <p:spPr>
            <a:xfrm>
              <a:off x="9936480" y="439707"/>
              <a:ext cx="399627"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69DDE45-13A5-4D52-8425-7EB752E2BD7C}"/>
                </a:ext>
              </a:extLst>
            </p:cNvPr>
            <p:cNvCxnSpPr>
              <a:cxnSpLocks/>
            </p:cNvCxnSpPr>
            <p:nvPr/>
          </p:nvCxnSpPr>
          <p:spPr>
            <a:xfrm>
              <a:off x="9936480" y="508763"/>
              <a:ext cx="24265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7380325"/>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wipe(down)">
                                      <p:cBhvr>
                                        <p:cTn id="13" dur="500"/>
                                        <p:tgtEl>
                                          <p:spTgt spid="1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500"/>
                                        <p:tgtEl>
                                          <p:spTgt spid="5"/>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00"/>
                                        <p:tgtEl>
                                          <p:spTgt spid="6"/>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par>
                                <p:cTn id="23" presetID="22" presetClass="entr" presetSubtype="4" fill="hold"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down)">
                                      <p:cBhvr>
                                        <p:cTn id="25" dur="500"/>
                                        <p:tgtEl>
                                          <p:spTgt spid="8"/>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ipe(down)">
                                      <p:cBhvr>
                                        <p:cTn id="28" dur="500"/>
                                        <p:tgtEl>
                                          <p:spTgt spid="9"/>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down)">
                                      <p:cBhvr>
                                        <p:cTn id="31" dur="500"/>
                                        <p:tgtEl>
                                          <p:spTgt spid="10"/>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wipe(down)">
                                      <p:cBhvr>
                                        <p:cTn id="34" dur="500"/>
                                        <p:tgtEl>
                                          <p:spTgt spid="12"/>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ipe(down)">
                                      <p:cBhvr>
                                        <p:cTn id="37" dur="500"/>
                                        <p:tgtEl>
                                          <p:spTgt spid="13"/>
                                        </p:tgtEl>
                                      </p:cBhvr>
                                    </p:animEffect>
                                  </p:childTnLst>
                                </p:cTn>
                              </p:par>
                              <p:par>
                                <p:cTn id="38" presetID="22" presetClass="entr" presetSubtype="4" fill="hold"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down)">
                                      <p:cBhvr>
                                        <p:cTn id="40" dur="500"/>
                                        <p:tgtEl>
                                          <p:spTgt spid="14"/>
                                        </p:tgtEl>
                                      </p:cBhvr>
                                    </p:animEffect>
                                  </p:childTnLst>
                                </p:cTn>
                              </p:par>
                              <p:par>
                                <p:cTn id="41" presetID="22" presetClass="entr" presetSubtype="4" fill="hold"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wipe(down)">
                                      <p:cBhvr>
                                        <p:cTn id="4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1" grpId="0"/>
      <p:bldP spid="5" grpId="0"/>
      <p:bldP spid="6" grpId="0"/>
      <p:bldP spid="7" grpId="0"/>
      <p:bldP spid="9" grpId="0" animBg="1"/>
      <p:bldP spid="10" grpId="0"/>
      <p:bldP spid="12" grpId="0"/>
      <p:bldP spid="1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5">
            <a:extLst>
              <a:ext uri="{FF2B5EF4-FFF2-40B4-BE49-F238E27FC236}">
                <a16:creationId xmlns:a16="http://schemas.microsoft.com/office/drawing/2014/main" id="{C6CB8266-4E4C-4382-A4E5-10582D826A1E}"/>
              </a:ext>
            </a:extLst>
          </p:cNvPr>
          <p:cNvSpPr>
            <a:spLocks/>
          </p:cNvSpPr>
          <p:nvPr/>
        </p:nvSpPr>
        <p:spPr bwMode="auto">
          <a:xfrm>
            <a:off x="10815511" y="5490368"/>
            <a:ext cx="274638" cy="312737"/>
          </a:xfrm>
          <a:custGeom>
            <a:avLst/>
            <a:gdLst>
              <a:gd name="T0" fmla="*/ 98 w 168"/>
              <a:gd name="T1" fmla="*/ 86 h 192"/>
              <a:gd name="T2" fmla="*/ 144 w 168"/>
              <a:gd name="T3" fmla="*/ 52 h 192"/>
              <a:gd name="T4" fmla="*/ 144 w 168"/>
              <a:gd name="T5" fmla="*/ 36 h 192"/>
              <a:gd name="T6" fmla="*/ 98 w 168"/>
              <a:gd name="T7" fmla="*/ 2 h 192"/>
              <a:gd name="T8" fmla="*/ 93 w 168"/>
              <a:gd name="T9" fmla="*/ 0 h 192"/>
              <a:gd name="T10" fmla="*/ 84 w 168"/>
              <a:gd name="T11" fmla="*/ 8 h 192"/>
              <a:gd name="T12" fmla="*/ 84 w 168"/>
              <a:gd name="T13" fmla="*/ 24 h 192"/>
              <a:gd name="T14" fmla="*/ 0 w 168"/>
              <a:gd name="T15" fmla="*/ 108 h 192"/>
              <a:gd name="T16" fmla="*/ 84 w 168"/>
              <a:gd name="T17" fmla="*/ 192 h 192"/>
              <a:gd name="T18" fmla="*/ 168 w 168"/>
              <a:gd name="T19" fmla="*/ 118 h 192"/>
              <a:gd name="T20" fmla="*/ 168 w 168"/>
              <a:gd name="T21" fmla="*/ 116 h 192"/>
              <a:gd name="T22" fmla="*/ 160 w 168"/>
              <a:gd name="T23" fmla="*/ 108 h 192"/>
              <a:gd name="T24" fmla="*/ 140 w 168"/>
              <a:gd name="T25" fmla="*/ 108 h 192"/>
              <a:gd name="T26" fmla="*/ 128 w 168"/>
              <a:gd name="T27" fmla="*/ 116 h 192"/>
              <a:gd name="T28" fmla="*/ 84 w 168"/>
              <a:gd name="T29" fmla="*/ 152 h 192"/>
              <a:gd name="T30" fmla="*/ 40 w 168"/>
              <a:gd name="T31" fmla="*/ 108 h 192"/>
              <a:gd name="T32" fmla="*/ 84 w 168"/>
              <a:gd name="T33" fmla="*/ 64 h 192"/>
              <a:gd name="T34" fmla="*/ 84 w 168"/>
              <a:gd name="T35" fmla="*/ 80 h 192"/>
              <a:gd name="T36" fmla="*/ 93 w 168"/>
              <a:gd name="T37" fmla="*/ 88 h 192"/>
              <a:gd name="T38" fmla="*/ 98 w 168"/>
              <a:gd name="T39" fmla="*/ 8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8" h="192">
                <a:moveTo>
                  <a:pt x="98" y="86"/>
                </a:moveTo>
                <a:cubicBezTo>
                  <a:pt x="144" y="52"/>
                  <a:pt x="144" y="52"/>
                  <a:pt x="144" y="52"/>
                </a:cubicBezTo>
                <a:cubicBezTo>
                  <a:pt x="149" y="47"/>
                  <a:pt x="149" y="41"/>
                  <a:pt x="144" y="36"/>
                </a:cubicBezTo>
                <a:cubicBezTo>
                  <a:pt x="98" y="2"/>
                  <a:pt x="98" y="2"/>
                  <a:pt x="98" y="2"/>
                </a:cubicBezTo>
                <a:cubicBezTo>
                  <a:pt x="96" y="1"/>
                  <a:pt x="95" y="0"/>
                  <a:pt x="93" y="0"/>
                </a:cubicBezTo>
                <a:cubicBezTo>
                  <a:pt x="88" y="0"/>
                  <a:pt x="84" y="4"/>
                  <a:pt x="84" y="8"/>
                </a:cubicBezTo>
                <a:cubicBezTo>
                  <a:pt x="84" y="24"/>
                  <a:pt x="84" y="24"/>
                  <a:pt x="84" y="24"/>
                </a:cubicBezTo>
                <a:cubicBezTo>
                  <a:pt x="38" y="24"/>
                  <a:pt x="0" y="62"/>
                  <a:pt x="0" y="108"/>
                </a:cubicBezTo>
                <a:cubicBezTo>
                  <a:pt x="0" y="154"/>
                  <a:pt x="38" y="192"/>
                  <a:pt x="84" y="192"/>
                </a:cubicBezTo>
                <a:cubicBezTo>
                  <a:pt x="127" y="192"/>
                  <a:pt x="163" y="160"/>
                  <a:pt x="168" y="118"/>
                </a:cubicBezTo>
                <a:cubicBezTo>
                  <a:pt x="168" y="118"/>
                  <a:pt x="168" y="117"/>
                  <a:pt x="168" y="116"/>
                </a:cubicBezTo>
                <a:cubicBezTo>
                  <a:pt x="168" y="112"/>
                  <a:pt x="164" y="108"/>
                  <a:pt x="160" y="108"/>
                </a:cubicBezTo>
                <a:cubicBezTo>
                  <a:pt x="140" y="108"/>
                  <a:pt x="140" y="108"/>
                  <a:pt x="140" y="108"/>
                </a:cubicBezTo>
                <a:cubicBezTo>
                  <a:pt x="133" y="108"/>
                  <a:pt x="128" y="113"/>
                  <a:pt x="128" y="116"/>
                </a:cubicBezTo>
                <a:cubicBezTo>
                  <a:pt x="124" y="137"/>
                  <a:pt x="106" y="152"/>
                  <a:pt x="84" y="152"/>
                </a:cubicBezTo>
                <a:cubicBezTo>
                  <a:pt x="60" y="152"/>
                  <a:pt x="40" y="132"/>
                  <a:pt x="40" y="108"/>
                </a:cubicBezTo>
                <a:cubicBezTo>
                  <a:pt x="40" y="84"/>
                  <a:pt x="60" y="64"/>
                  <a:pt x="84" y="64"/>
                </a:cubicBezTo>
                <a:cubicBezTo>
                  <a:pt x="84" y="80"/>
                  <a:pt x="84" y="80"/>
                  <a:pt x="84" y="80"/>
                </a:cubicBezTo>
                <a:cubicBezTo>
                  <a:pt x="84" y="84"/>
                  <a:pt x="88" y="88"/>
                  <a:pt x="93" y="88"/>
                </a:cubicBezTo>
                <a:cubicBezTo>
                  <a:pt x="95" y="88"/>
                  <a:pt x="96" y="87"/>
                  <a:pt x="98" y="86"/>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 name="Freeform 6">
            <a:extLst>
              <a:ext uri="{FF2B5EF4-FFF2-40B4-BE49-F238E27FC236}">
                <a16:creationId xmlns:a16="http://schemas.microsoft.com/office/drawing/2014/main" id="{21290E98-7A2E-4CA5-AC5E-51BF9311A4F8}"/>
              </a:ext>
            </a:extLst>
          </p:cNvPr>
          <p:cNvSpPr>
            <a:spLocks noEditPoints="1"/>
          </p:cNvSpPr>
          <p:nvPr/>
        </p:nvSpPr>
        <p:spPr bwMode="auto">
          <a:xfrm>
            <a:off x="10093199" y="5490368"/>
            <a:ext cx="312738" cy="312737"/>
          </a:xfrm>
          <a:custGeom>
            <a:avLst/>
            <a:gdLst>
              <a:gd name="T0" fmla="*/ 7 w 192"/>
              <a:gd name="T1" fmla="*/ 123 h 192"/>
              <a:gd name="T2" fmla="*/ 0 w 192"/>
              <a:gd name="T3" fmla="*/ 181 h 192"/>
              <a:gd name="T4" fmla="*/ 11 w 192"/>
              <a:gd name="T5" fmla="*/ 192 h 192"/>
              <a:gd name="T6" fmla="*/ 69 w 192"/>
              <a:gd name="T7" fmla="*/ 185 h 192"/>
              <a:gd name="T8" fmla="*/ 73 w 192"/>
              <a:gd name="T9" fmla="*/ 182 h 192"/>
              <a:gd name="T10" fmla="*/ 73 w 192"/>
              <a:gd name="T11" fmla="*/ 170 h 192"/>
              <a:gd name="T12" fmla="*/ 64 w 192"/>
              <a:gd name="T13" fmla="*/ 160 h 192"/>
              <a:gd name="T14" fmla="*/ 85 w 192"/>
              <a:gd name="T15" fmla="*/ 139 h 192"/>
              <a:gd name="T16" fmla="*/ 85 w 192"/>
              <a:gd name="T17" fmla="*/ 126 h 192"/>
              <a:gd name="T18" fmla="*/ 66 w 192"/>
              <a:gd name="T19" fmla="*/ 107 h 192"/>
              <a:gd name="T20" fmla="*/ 53 w 192"/>
              <a:gd name="T21" fmla="*/ 107 h 192"/>
              <a:gd name="T22" fmla="*/ 32 w 192"/>
              <a:gd name="T23" fmla="*/ 128 h 192"/>
              <a:gd name="T24" fmla="*/ 22 w 192"/>
              <a:gd name="T25" fmla="*/ 119 h 192"/>
              <a:gd name="T26" fmla="*/ 10 w 192"/>
              <a:gd name="T27" fmla="*/ 119 h 192"/>
              <a:gd name="T28" fmla="*/ 7 w 192"/>
              <a:gd name="T29" fmla="*/ 123 h 192"/>
              <a:gd name="T30" fmla="*/ 185 w 192"/>
              <a:gd name="T31" fmla="*/ 123 h 192"/>
              <a:gd name="T32" fmla="*/ 182 w 192"/>
              <a:gd name="T33" fmla="*/ 119 h 192"/>
              <a:gd name="T34" fmla="*/ 170 w 192"/>
              <a:gd name="T35" fmla="*/ 119 h 192"/>
              <a:gd name="T36" fmla="*/ 160 w 192"/>
              <a:gd name="T37" fmla="*/ 128 h 192"/>
              <a:gd name="T38" fmla="*/ 139 w 192"/>
              <a:gd name="T39" fmla="*/ 107 h 192"/>
              <a:gd name="T40" fmla="*/ 126 w 192"/>
              <a:gd name="T41" fmla="*/ 107 h 192"/>
              <a:gd name="T42" fmla="*/ 107 w 192"/>
              <a:gd name="T43" fmla="*/ 126 h 192"/>
              <a:gd name="T44" fmla="*/ 107 w 192"/>
              <a:gd name="T45" fmla="*/ 139 h 192"/>
              <a:gd name="T46" fmla="*/ 128 w 192"/>
              <a:gd name="T47" fmla="*/ 160 h 192"/>
              <a:gd name="T48" fmla="*/ 119 w 192"/>
              <a:gd name="T49" fmla="*/ 170 h 192"/>
              <a:gd name="T50" fmla="*/ 119 w 192"/>
              <a:gd name="T51" fmla="*/ 182 h 192"/>
              <a:gd name="T52" fmla="*/ 123 w 192"/>
              <a:gd name="T53" fmla="*/ 185 h 192"/>
              <a:gd name="T54" fmla="*/ 181 w 192"/>
              <a:gd name="T55" fmla="*/ 192 h 192"/>
              <a:gd name="T56" fmla="*/ 192 w 192"/>
              <a:gd name="T57" fmla="*/ 181 h 192"/>
              <a:gd name="T58" fmla="*/ 185 w 192"/>
              <a:gd name="T59" fmla="*/ 123 h 192"/>
              <a:gd name="T60" fmla="*/ 7 w 192"/>
              <a:gd name="T61" fmla="*/ 69 h 192"/>
              <a:gd name="T62" fmla="*/ 10 w 192"/>
              <a:gd name="T63" fmla="*/ 73 h 192"/>
              <a:gd name="T64" fmla="*/ 22 w 192"/>
              <a:gd name="T65" fmla="*/ 73 h 192"/>
              <a:gd name="T66" fmla="*/ 32 w 192"/>
              <a:gd name="T67" fmla="*/ 64 h 192"/>
              <a:gd name="T68" fmla="*/ 53 w 192"/>
              <a:gd name="T69" fmla="*/ 85 h 192"/>
              <a:gd name="T70" fmla="*/ 66 w 192"/>
              <a:gd name="T71" fmla="*/ 85 h 192"/>
              <a:gd name="T72" fmla="*/ 85 w 192"/>
              <a:gd name="T73" fmla="*/ 66 h 192"/>
              <a:gd name="T74" fmla="*/ 85 w 192"/>
              <a:gd name="T75" fmla="*/ 53 h 192"/>
              <a:gd name="T76" fmla="*/ 64 w 192"/>
              <a:gd name="T77" fmla="*/ 32 h 192"/>
              <a:gd name="T78" fmla="*/ 73 w 192"/>
              <a:gd name="T79" fmla="*/ 22 h 192"/>
              <a:gd name="T80" fmla="*/ 73 w 192"/>
              <a:gd name="T81" fmla="*/ 10 h 192"/>
              <a:gd name="T82" fmla="*/ 69 w 192"/>
              <a:gd name="T83" fmla="*/ 7 h 192"/>
              <a:gd name="T84" fmla="*/ 11 w 192"/>
              <a:gd name="T85" fmla="*/ 0 h 192"/>
              <a:gd name="T86" fmla="*/ 0 w 192"/>
              <a:gd name="T87" fmla="*/ 11 h 192"/>
              <a:gd name="T88" fmla="*/ 7 w 192"/>
              <a:gd name="T89" fmla="*/ 69 h 192"/>
              <a:gd name="T90" fmla="*/ 185 w 192"/>
              <a:gd name="T91" fmla="*/ 69 h 192"/>
              <a:gd name="T92" fmla="*/ 192 w 192"/>
              <a:gd name="T93" fmla="*/ 11 h 192"/>
              <a:gd name="T94" fmla="*/ 181 w 192"/>
              <a:gd name="T95" fmla="*/ 0 h 192"/>
              <a:gd name="T96" fmla="*/ 123 w 192"/>
              <a:gd name="T97" fmla="*/ 7 h 192"/>
              <a:gd name="T98" fmla="*/ 119 w 192"/>
              <a:gd name="T99" fmla="*/ 10 h 192"/>
              <a:gd name="T100" fmla="*/ 119 w 192"/>
              <a:gd name="T101" fmla="*/ 22 h 192"/>
              <a:gd name="T102" fmla="*/ 128 w 192"/>
              <a:gd name="T103" fmla="*/ 32 h 192"/>
              <a:gd name="T104" fmla="*/ 107 w 192"/>
              <a:gd name="T105" fmla="*/ 53 h 192"/>
              <a:gd name="T106" fmla="*/ 107 w 192"/>
              <a:gd name="T107" fmla="*/ 66 h 192"/>
              <a:gd name="T108" fmla="*/ 126 w 192"/>
              <a:gd name="T109" fmla="*/ 85 h 192"/>
              <a:gd name="T110" fmla="*/ 139 w 192"/>
              <a:gd name="T111" fmla="*/ 85 h 192"/>
              <a:gd name="T112" fmla="*/ 160 w 192"/>
              <a:gd name="T113" fmla="*/ 64 h 192"/>
              <a:gd name="T114" fmla="*/ 170 w 192"/>
              <a:gd name="T115" fmla="*/ 73 h 192"/>
              <a:gd name="T116" fmla="*/ 182 w 192"/>
              <a:gd name="T117" fmla="*/ 73 h 192"/>
              <a:gd name="T118" fmla="*/ 185 w 192"/>
              <a:gd name="T119" fmla="*/ 6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2" h="192">
                <a:moveTo>
                  <a:pt x="7" y="123"/>
                </a:moveTo>
                <a:cubicBezTo>
                  <a:pt x="0" y="181"/>
                  <a:pt x="0" y="181"/>
                  <a:pt x="0" y="181"/>
                </a:cubicBezTo>
                <a:cubicBezTo>
                  <a:pt x="0" y="187"/>
                  <a:pt x="5" y="192"/>
                  <a:pt x="11" y="192"/>
                </a:cubicBezTo>
                <a:cubicBezTo>
                  <a:pt x="69" y="185"/>
                  <a:pt x="69" y="185"/>
                  <a:pt x="69" y="185"/>
                </a:cubicBezTo>
                <a:cubicBezTo>
                  <a:pt x="70" y="184"/>
                  <a:pt x="72" y="184"/>
                  <a:pt x="73" y="182"/>
                </a:cubicBezTo>
                <a:cubicBezTo>
                  <a:pt x="77" y="179"/>
                  <a:pt x="77" y="173"/>
                  <a:pt x="73" y="170"/>
                </a:cubicBezTo>
                <a:cubicBezTo>
                  <a:pt x="64" y="160"/>
                  <a:pt x="64" y="160"/>
                  <a:pt x="64" y="160"/>
                </a:cubicBezTo>
                <a:cubicBezTo>
                  <a:pt x="85" y="139"/>
                  <a:pt x="85" y="139"/>
                  <a:pt x="85" y="139"/>
                </a:cubicBezTo>
                <a:cubicBezTo>
                  <a:pt x="89" y="135"/>
                  <a:pt x="89" y="130"/>
                  <a:pt x="85" y="126"/>
                </a:cubicBezTo>
                <a:cubicBezTo>
                  <a:pt x="66" y="107"/>
                  <a:pt x="66" y="107"/>
                  <a:pt x="66" y="107"/>
                </a:cubicBezTo>
                <a:cubicBezTo>
                  <a:pt x="62" y="103"/>
                  <a:pt x="57" y="103"/>
                  <a:pt x="53" y="107"/>
                </a:cubicBezTo>
                <a:cubicBezTo>
                  <a:pt x="32" y="128"/>
                  <a:pt x="32" y="128"/>
                  <a:pt x="32" y="128"/>
                </a:cubicBezTo>
                <a:cubicBezTo>
                  <a:pt x="22" y="119"/>
                  <a:pt x="22" y="119"/>
                  <a:pt x="22" y="119"/>
                </a:cubicBezTo>
                <a:cubicBezTo>
                  <a:pt x="19" y="115"/>
                  <a:pt x="13" y="115"/>
                  <a:pt x="10" y="119"/>
                </a:cubicBezTo>
                <a:cubicBezTo>
                  <a:pt x="8" y="120"/>
                  <a:pt x="8" y="122"/>
                  <a:pt x="7" y="123"/>
                </a:cubicBezTo>
                <a:close/>
                <a:moveTo>
                  <a:pt x="185" y="123"/>
                </a:moveTo>
                <a:cubicBezTo>
                  <a:pt x="184" y="122"/>
                  <a:pt x="184" y="120"/>
                  <a:pt x="182" y="119"/>
                </a:cubicBezTo>
                <a:cubicBezTo>
                  <a:pt x="179" y="115"/>
                  <a:pt x="173" y="115"/>
                  <a:pt x="170" y="119"/>
                </a:cubicBezTo>
                <a:cubicBezTo>
                  <a:pt x="160" y="128"/>
                  <a:pt x="160" y="128"/>
                  <a:pt x="160" y="128"/>
                </a:cubicBezTo>
                <a:cubicBezTo>
                  <a:pt x="139" y="107"/>
                  <a:pt x="139" y="107"/>
                  <a:pt x="139" y="107"/>
                </a:cubicBezTo>
                <a:cubicBezTo>
                  <a:pt x="135" y="103"/>
                  <a:pt x="130" y="103"/>
                  <a:pt x="126" y="107"/>
                </a:cubicBezTo>
                <a:cubicBezTo>
                  <a:pt x="107" y="126"/>
                  <a:pt x="107" y="126"/>
                  <a:pt x="107" y="126"/>
                </a:cubicBezTo>
                <a:cubicBezTo>
                  <a:pt x="103" y="130"/>
                  <a:pt x="103" y="135"/>
                  <a:pt x="107" y="139"/>
                </a:cubicBezTo>
                <a:cubicBezTo>
                  <a:pt x="128" y="160"/>
                  <a:pt x="128" y="160"/>
                  <a:pt x="128" y="160"/>
                </a:cubicBezTo>
                <a:cubicBezTo>
                  <a:pt x="119" y="170"/>
                  <a:pt x="119" y="170"/>
                  <a:pt x="119" y="170"/>
                </a:cubicBezTo>
                <a:cubicBezTo>
                  <a:pt x="115" y="173"/>
                  <a:pt x="115" y="179"/>
                  <a:pt x="119" y="182"/>
                </a:cubicBezTo>
                <a:cubicBezTo>
                  <a:pt x="120" y="184"/>
                  <a:pt x="122" y="184"/>
                  <a:pt x="123" y="185"/>
                </a:cubicBezTo>
                <a:cubicBezTo>
                  <a:pt x="181" y="192"/>
                  <a:pt x="181" y="192"/>
                  <a:pt x="181" y="192"/>
                </a:cubicBezTo>
                <a:cubicBezTo>
                  <a:pt x="187" y="192"/>
                  <a:pt x="192" y="187"/>
                  <a:pt x="192" y="181"/>
                </a:cubicBezTo>
                <a:lnTo>
                  <a:pt x="185" y="123"/>
                </a:lnTo>
                <a:close/>
                <a:moveTo>
                  <a:pt x="7" y="69"/>
                </a:moveTo>
                <a:cubicBezTo>
                  <a:pt x="8" y="70"/>
                  <a:pt x="8" y="72"/>
                  <a:pt x="10" y="73"/>
                </a:cubicBezTo>
                <a:cubicBezTo>
                  <a:pt x="13" y="77"/>
                  <a:pt x="19" y="77"/>
                  <a:pt x="22" y="73"/>
                </a:cubicBezTo>
                <a:cubicBezTo>
                  <a:pt x="32" y="64"/>
                  <a:pt x="32" y="64"/>
                  <a:pt x="32" y="64"/>
                </a:cubicBezTo>
                <a:cubicBezTo>
                  <a:pt x="53" y="85"/>
                  <a:pt x="53" y="85"/>
                  <a:pt x="53" y="85"/>
                </a:cubicBezTo>
                <a:cubicBezTo>
                  <a:pt x="57" y="89"/>
                  <a:pt x="62" y="89"/>
                  <a:pt x="66" y="85"/>
                </a:cubicBezTo>
                <a:cubicBezTo>
                  <a:pt x="85" y="66"/>
                  <a:pt x="85" y="66"/>
                  <a:pt x="85" y="66"/>
                </a:cubicBezTo>
                <a:cubicBezTo>
                  <a:pt x="89" y="62"/>
                  <a:pt x="89" y="57"/>
                  <a:pt x="85" y="53"/>
                </a:cubicBezTo>
                <a:cubicBezTo>
                  <a:pt x="64" y="32"/>
                  <a:pt x="64" y="32"/>
                  <a:pt x="64" y="32"/>
                </a:cubicBezTo>
                <a:cubicBezTo>
                  <a:pt x="73" y="22"/>
                  <a:pt x="73" y="22"/>
                  <a:pt x="73" y="22"/>
                </a:cubicBezTo>
                <a:cubicBezTo>
                  <a:pt x="77" y="19"/>
                  <a:pt x="77" y="13"/>
                  <a:pt x="73" y="10"/>
                </a:cubicBezTo>
                <a:cubicBezTo>
                  <a:pt x="72" y="8"/>
                  <a:pt x="70" y="8"/>
                  <a:pt x="69" y="7"/>
                </a:cubicBezTo>
                <a:cubicBezTo>
                  <a:pt x="11" y="0"/>
                  <a:pt x="11" y="0"/>
                  <a:pt x="11" y="0"/>
                </a:cubicBezTo>
                <a:cubicBezTo>
                  <a:pt x="5" y="0"/>
                  <a:pt x="0" y="5"/>
                  <a:pt x="0" y="11"/>
                </a:cubicBezTo>
                <a:lnTo>
                  <a:pt x="7" y="69"/>
                </a:lnTo>
                <a:close/>
                <a:moveTo>
                  <a:pt x="185" y="69"/>
                </a:moveTo>
                <a:cubicBezTo>
                  <a:pt x="192" y="11"/>
                  <a:pt x="192" y="11"/>
                  <a:pt x="192" y="11"/>
                </a:cubicBezTo>
                <a:cubicBezTo>
                  <a:pt x="192" y="5"/>
                  <a:pt x="187" y="0"/>
                  <a:pt x="181" y="0"/>
                </a:cubicBezTo>
                <a:cubicBezTo>
                  <a:pt x="123" y="7"/>
                  <a:pt x="123" y="7"/>
                  <a:pt x="123" y="7"/>
                </a:cubicBezTo>
                <a:cubicBezTo>
                  <a:pt x="122" y="8"/>
                  <a:pt x="120" y="8"/>
                  <a:pt x="119" y="10"/>
                </a:cubicBezTo>
                <a:cubicBezTo>
                  <a:pt x="115" y="13"/>
                  <a:pt x="115" y="19"/>
                  <a:pt x="119" y="22"/>
                </a:cubicBezTo>
                <a:cubicBezTo>
                  <a:pt x="128" y="32"/>
                  <a:pt x="128" y="32"/>
                  <a:pt x="128" y="32"/>
                </a:cubicBezTo>
                <a:cubicBezTo>
                  <a:pt x="107" y="53"/>
                  <a:pt x="107" y="53"/>
                  <a:pt x="107" y="53"/>
                </a:cubicBezTo>
                <a:cubicBezTo>
                  <a:pt x="103" y="57"/>
                  <a:pt x="103" y="62"/>
                  <a:pt x="107" y="66"/>
                </a:cubicBezTo>
                <a:cubicBezTo>
                  <a:pt x="126" y="85"/>
                  <a:pt x="126" y="85"/>
                  <a:pt x="126" y="85"/>
                </a:cubicBezTo>
                <a:cubicBezTo>
                  <a:pt x="130" y="89"/>
                  <a:pt x="135" y="89"/>
                  <a:pt x="139" y="85"/>
                </a:cubicBezTo>
                <a:cubicBezTo>
                  <a:pt x="160" y="64"/>
                  <a:pt x="160" y="64"/>
                  <a:pt x="160" y="64"/>
                </a:cubicBezTo>
                <a:cubicBezTo>
                  <a:pt x="170" y="73"/>
                  <a:pt x="170" y="73"/>
                  <a:pt x="170" y="73"/>
                </a:cubicBezTo>
                <a:cubicBezTo>
                  <a:pt x="173" y="77"/>
                  <a:pt x="179" y="77"/>
                  <a:pt x="182" y="73"/>
                </a:cubicBezTo>
                <a:cubicBezTo>
                  <a:pt x="184" y="72"/>
                  <a:pt x="184" y="70"/>
                  <a:pt x="185" y="69"/>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 name="Freeform 7">
            <a:extLst>
              <a:ext uri="{FF2B5EF4-FFF2-40B4-BE49-F238E27FC236}">
                <a16:creationId xmlns:a16="http://schemas.microsoft.com/office/drawing/2014/main" id="{C6AF12F7-C65F-4C24-A925-10A3EFE80665}"/>
              </a:ext>
            </a:extLst>
          </p:cNvPr>
          <p:cNvSpPr>
            <a:spLocks noEditPoints="1"/>
          </p:cNvSpPr>
          <p:nvPr/>
        </p:nvSpPr>
        <p:spPr bwMode="auto">
          <a:xfrm>
            <a:off x="9388349" y="5488781"/>
            <a:ext cx="315913" cy="315912"/>
          </a:xfrm>
          <a:custGeom>
            <a:avLst/>
            <a:gdLst>
              <a:gd name="T0" fmla="*/ 112 w 194"/>
              <a:gd name="T1" fmla="*/ 20 h 194"/>
              <a:gd name="T2" fmla="*/ 105 w 194"/>
              <a:gd name="T3" fmla="*/ 78 h 194"/>
              <a:gd name="T4" fmla="*/ 116 w 194"/>
              <a:gd name="T5" fmla="*/ 89 h 194"/>
              <a:gd name="T6" fmla="*/ 174 w 194"/>
              <a:gd name="T7" fmla="*/ 82 h 194"/>
              <a:gd name="T8" fmla="*/ 178 w 194"/>
              <a:gd name="T9" fmla="*/ 79 h 194"/>
              <a:gd name="T10" fmla="*/ 178 w 194"/>
              <a:gd name="T11" fmla="*/ 67 h 194"/>
              <a:gd name="T12" fmla="*/ 169 w 194"/>
              <a:gd name="T13" fmla="*/ 57 h 194"/>
              <a:gd name="T14" fmla="*/ 190 w 194"/>
              <a:gd name="T15" fmla="*/ 36 h 194"/>
              <a:gd name="T16" fmla="*/ 190 w 194"/>
              <a:gd name="T17" fmla="*/ 23 h 194"/>
              <a:gd name="T18" fmla="*/ 171 w 194"/>
              <a:gd name="T19" fmla="*/ 4 h 194"/>
              <a:gd name="T20" fmla="*/ 158 w 194"/>
              <a:gd name="T21" fmla="*/ 4 h 194"/>
              <a:gd name="T22" fmla="*/ 137 w 194"/>
              <a:gd name="T23" fmla="*/ 25 h 194"/>
              <a:gd name="T24" fmla="*/ 127 w 194"/>
              <a:gd name="T25" fmla="*/ 16 h 194"/>
              <a:gd name="T26" fmla="*/ 115 w 194"/>
              <a:gd name="T27" fmla="*/ 16 h 194"/>
              <a:gd name="T28" fmla="*/ 112 w 194"/>
              <a:gd name="T29" fmla="*/ 20 h 194"/>
              <a:gd name="T30" fmla="*/ 82 w 194"/>
              <a:gd name="T31" fmla="*/ 20 h 194"/>
              <a:gd name="T32" fmla="*/ 79 w 194"/>
              <a:gd name="T33" fmla="*/ 16 h 194"/>
              <a:gd name="T34" fmla="*/ 67 w 194"/>
              <a:gd name="T35" fmla="*/ 16 h 194"/>
              <a:gd name="T36" fmla="*/ 57 w 194"/>
              <a:gd name="T37" fmla="*/ 25 h 194"/>
              <a:gd name="T38" fmla="*/ 36 w 194"/>
              <a:gd name="T39" fmla="*/ 4 h 194"/>
              <a:gd name="T40" fmla="*/ 23 w 194"/>
              <a:gd name="T41" fmla="*/ 4 h 194"/>
              <a:gd name="T42" fmla="*/ 4 w 194"/>
              <a:gd name="T43" fmla="*/ 23 h 194"/>
              <a:gd name="T44" fmla="*/ 4 w 194"/>
              <a:gd name="T45" fmla="*/ 36 h 194"/>
              <a:gd name="T46" fmla="*/ 25 w 194"/>
              <a:gd name="T47" fmla="*/ 57 h 194"/>
              <a:gd name="T48" fmla="*/ 16 w 194"/>
              <a:gd name="T49" fmla="*/ 67 h 194"/>
              <a:gd name="T50" fmla="*/ 16 w 194"/>
              <a:gd name="T51" fmla="*/ 79 h 194"/>
              <a:gd name="T52" fmla="*/ 20 w 194"/>
              <a:gd name="T53" fmla="*/ 82 h 194"/>
              <a:gd name="T54" fmla="*/ 78 w 194"/>
              <a:gd name="T55" fmla="*/ 89 h 194"/>
              <a:gd name="T56" fmla="*/ 89 w 194"/>
              <a:gd name="T57" fmla="*/ 78 h 194"/>
              <a:gd name="T58" fmla="*/ 82 w 194"/>
              <a:gd name="T59" fmla="*/ 20 h 194"/>
              <a:gd name="T60" fmla="*/ 112 w 194"/>
              <a:gd name="T61" fmla="*/ 174 h 194"/>
              <a:gd name="T62" fmla="*/ 115 w 194"/>
              <a:gd name="T63" fmla="*/ 178 h 194"/>
              <a:gd name="T64" fmla="*/ 127 w 194"/>
              <a:gd name="T65" fmla="*/ 178 h 194"/>
              <a:gd name="T66" fmla="*/ 137 w 194"/>
              <a:gd name="T67" fmla="*/ 169 h 194"/>
              <a:gd name="T68" fmla="*/ 158 w 194"/>
              <a:gd name="T69" fmla="*/ 190 h 194"/>
              <a:gd name="T70" fmla="*/ 171 w 194"/>
              <a:gd name="T71" fmla="*/ 190 h 194"/>
              <a:gd name="T72" fmla="*/ 190 w 194"/>
              <a:gd name="T73" fmla="*/ 171 h 194"/>
              <a:gd name="T74" fmla="*/ 190 w 194"/>
              <a:gd name="T75" fmla="*/ 158 h 194"/>
              <a:gd name="T76" fmla="*/ 169 w 194"/>
              <a:gd name="T77" fmla="*/ 137 h 194"/>
              <a:gd name="T78" fmla="*/ 178 w 194"/>
              <a:gd name="T79" fmla="*/ 127 h 194"/>
              <a:gd name="T80" fmla="*/ 178 w 194"/>
              <a:gd name="T81" fmla="*/ 115 h 194"/>
              <a:gd name="T82" fmla="*/ 174 w 194"/>
              <a:gd name="T83" fmla="*/ 112 h 194"/>
              <a:gd name="T84" fmla="*/ 116 w 194"/>
              <a:gd name="T85" fmla="*/ 105 h 194"/>
              <a:gd name="T86" fmla="*/ 105 w 194"/>
              <a:gd name="T87" fmla="*/ 116 h 194"/>
              <a:gd name="T88" fmla="*/ 112 w 194"/>
              <a:gd name="T89" fmla="*/ 174 h 194"/>
              <a:gd name="T90" fmla="*/ 82 w 194"/>
              <a:gd name="T91" fmla="*/ 174 h 194"/>
              <a:gd name="T92" fmla="*/ 89 w 194"/>
              <a:gd name="T93" fmla="*/ 116 h 194"/>
              <a:gd name="T94" fmla="*/ 78 w 194"/>
              <a:gd name="T95" fmla="*/ 105 h 194"/>
              <a:gd name="T96" fmla="*/ 20 w 194"/>
              <a:gd name="T97" fmla="*/ 112 h 194"/>
              <a:gd name="T98" fmla="*/ 16 w 194"/>
              <a:gd name="T99" fmla="*/ 115 h 194"/>
              <a:gd name="T100" fmla="*/ 16 w 194"/>
              <a:gd name="T101" fmla="*/ 127 h 194"/>
              <a:gd name="T102" fmla="*/ 25 w 194"/>
              <a:gd name="T103" fmla="*/ 137 h 194"/>
              <a:gd name="T104" fmla="*/ 4 w 194"/>
              <a:gd name="T105" fmla="*/ 158 h 194"/>
              <a:gd name="T106" fmla="*/ 4 w 194"/>
              <a:gd name="T107" fmla="*/ 171 h 194"/>
              <a:gd name="T108" fmla="*/ 23 w 194"/>
              <a:gd name="T109" fmla="*/ 190 h 194"/>
              <a:gd name="T110" fmla="*/ 36 w 194"/>
              <a:gd name="T111" fmla="*/ 190 h 194"/>
              <a:gd name="T112" fmla="*/ 57 w 194"/>
              <a:gd name="T113" fmla="*/ 169 h 194"/>
              <a:gd name="T114" fmla="*/ 67 w 194"/>
              <a:gd name="T115" fmla="*/ 178 h 194"/>
              <a:gd name="T116" fmla="*/ 79 w 194"/>
              <a:gd name="T117" fmla="*/ 178 h 194"/>
              <a:gd name="T118" fmla="*/ 82 w 194"/>
              <a:gd name="T119" fmla="*/ 17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4" h="194">
                <a:moveTo>
                  <a:pt x="112" y="20"/>
                </a:moveTo>
                <a:cubicBezTo>
                  <a:pt x="105" y="78"/>
                  <a:pt x="105" y="78"/>
                  <a:pt x="105" y="78"/>
                </a:cubicBezTo>
                <a:cubicBezTo>
                  <a:pt x="105" y="84"/>
                  <a:pt x="110" y="89"/>
                  <a:pt x="116" y="89"/>
                </a:cubicBezTo>
                <a:cubicBezTo>
                  <a:pt x="174" y="82"/>
                  <a:pt x="174" y="82"/>
                  <a:pt x="174" y="82"/>
                </a:cubicBezTo>
                <a:cubicBezTo>
                  <a:pt x="175" y="81"/>
                  <a:pt x="177" y="81"/>
                  <a:pt x="178" y="79"/>
                </a:cubicBezTo>
                <a:cubicBezTo>
                  <a:pt x="182" y="76"/>
                  <a:pt x="182" y="70"/>
                  <a:pt x="178" y="67"/>
                </a:cubicBezTo>
                <a:cubicBezTo>
                  <a:pt x="169" y="57"/>
                  <a:pt x="169" y="57"/>
                  <a:pt x="169" y="57"/>
                </a:cubicBezTo>
                <a:cubicBezTo>
                  <a:pt x="190" y="36"/>
                  <a:pt x="190" y="36"/>
                  <a:pt x="190" y="36"/>
                </a:cubicBezTo>
                <a:cubicBezTo>
                  <a:pt x="194" y="32"/>
                  <a:pt x="194" y="27"/>
                  <a:pt x="190" y="23"/>
                </a:cubicBezTo>
                <a:cubicBezTo>
                  <a:pt x="171" y="4"/>
                  <a:pt x="171" y="4"/>
                  <a:pt x="171" y="4"/>
                </a:cubicBezTo>
                <a:cubicBezTo>
                  <a:pt x="167" y="0"/>
                  <a:pt x="162" y="0"/>
                  <a:pt x="158" y="4"/>
                </a:cubicBezTo>
                <a:cubicBezTo>
                  <a:pt x="137" y="25"/>
                  <a:pt x="137" y="25"/>
                  <a:pt x="137" y="25"/>
                </a:cubicBezTo>
                <a:cubicBezTo>
                  <a:pt x="127" y="16"/>
                  <a:pt x="127" y="16"/>
                  <a:pt x="127" y="16"/>
                </a:cubicBezTo>
                <a:cubicBezTo>
                  <a:pt x="124" y="12"/>
                  <a:pt x="118" y="12"/>
                  <a:pt x="115" y="16"/>
                </a:cubicBezTo>
                <a:cubicBezTo>
                  <a:pt x="113" y="17"/>
                  <a:pt x="113" y="19"/>
                  <a:pt x="112" y="20"/>
                </a:cubicBezTo>
                <a:close/>
                <a:moveTo>
                  <a:pt x="82" y="20"/>
                </a:moveTo>
                <a:cubicBezTo>
                  <a:pt x="81" y="19"/>
                  <a:pt x="81" y="17"/>
                  <a:pt x="79" y="16"/>
                </a:cubicBezTo>
                <a:cubicBezTo>
                  <a:pt x="76" y="12"/>
                  <a:pt x="70" y="12"/>
                  <a:pt x="67" y="16"/>
                </a:cubicBezTo>
                <a:cubicBezTo>
                  <a:pt x="57" y="25"/>
                  <a:pt x="57" y="25"/>
                  <a:pt x="57" y="25"/>
                </a:cubicBezTo>
                <a:cubicBezTo>
                  <a:pt x="36" y="4"/>
                  <a:pt x="36" y="4"/>
                  <a:pt x="36" y="4"/>
                </a:cubicBezTo>
                <a:cubicBezTo>
                  <a:pt x="32" y="0"/>
                  <a:pt x="27" y="0"/>
                  <a:pt x="23" y="4"/>
                </a:cubicBezTo>
                <a:cubicBezTo>
                  <a:pt x="4" y="23"/>
                  <a:pt x="4" y="23"/>
                  <a:pt x="4" y="23"/>
                </a:cubicBezTo>
                <a:cubicBezTo>
                  <a:pt x="0" y="27"/>
                  <a:pt x="0" y="32"/>
                  <a:pt x="4" y="36"/>
                </a:cubicBezTo>
                <a:cubicBezTo>
                  <a:pt x="25" y="57"/>
                  <a:pt x="25" y="57"/>
                  <a:pt x="25" y="57"/>
                </a:cubicBezTo>
                <a:cubicBezTo>
                  <a:pt x="16" y="67"/>
                  <a:pt x="16" y="67"/>
                  <a:pt x="16" y="67"/>
                </a:cubicBezTo>
                <a:cubicBezTo>
                  <a:pt x="12" y="70"/>
                  <a:pt x="12" y="76"/>
                  <a:pt x="16" y="79"/>
                </a:cubicBezTo>
                <a:cubicBezTo>
                  <a:pt x="17" y="81"/>
                  <a:pt x="19" y="81"/>
                  <a:pt x="20" y="82"/>
                </a:cubicBezTo>
                <a:cubicBezTo>
                  <a:pt x="78" y="89"/>
                  <a:pt x="78" y="89"/>
                  <a:pt x="78" y="89"/>
                </a:cubicBezTo>
                <a:cubicBezTo>
                  <a:pt x="84" y="89"/>
                  <a:pt x="89" y="84"/>
                  <a:pt x="89" y="78"/>
                </a:cubicBezTo>
                <a:lnTo>
                  <a:pt x="82" y="20"/>
                </a:lnTo>
                <a:close/>
                <a:moveTo>
                  <a:pt x="112" y="174"/>
                </a:moveTo>
                <a:cubicBezTo>
                  <a:pt x="113" y="175"/>
                  <a:pt x="113" y="177"/>
                  <a:pt x="115" y="178"/>
                </a:cubicBezTo>
                <a:cubicBezTo>
                  <a:pt x="118" y="182"/>
                  <a:pt x="124" y="182"/>
                  <a:pt x="127" y="178"/>
                </a:cubicBezTo>
                <a:cubicBezTo>
                  <a:pt x="137" y="169"/>
                  <a:pt x="137" y="169"/>
                  <a:pt x="137" y="169"/>
                </a:cubicBezTo>
                <a:cubicBezTo>
                  <a:pt x="158" y="190"/>
                  <a:pt x="158" y="190"/>
                  <a:pt x="158" y="190"/>
                </a:cubicBezTo>
                <a:cubicBezTo>
                  <a:pt x="162" y="194"/>
                  <a:pt x="167" y="194"/>
                  <a:pt x="171" y="190"/>
                </a:cubicBezTo>
                <a:cubicBezTo>
                  <a:pt x="190" y="171"/>
                  <a:pt x="190" y="171"/>
                  <a:pt x="190" y="171"/>
                </a:cubicBezTo>
                <a:cubicBezTo>
                  <a:pt x="194" y="167"/>
                  <a:pt x="194" y="162"/>
                  <a:pt x="190" y="158"/>
                </a:cubicBezTo>
                <a:cubicBezTo>
                  <a:pt x="169" y="137"/>
                  <a:pt x="169" y="137"/>
                  <a:pt x="169" y="137"/>
                </a:cubicBezTo>
                <a:cubicBezTo>
                  <a:pt x="178" y="127"/>
                  <a:pt x="178" y="127"/>
                  <a:pt x="178" y="127"/>
                </a:cubicBezTo>
                <a:cubicBezTo>
                  <a:pt x="182" y="124"/>
                  <a:pt x="182" y="118"/>
                  <a:pt x="178" y="115"/>
                </a:cubicBezTo>
                <a:cubicBezTo>
                  <a:pt x="177" y="113"/>
                  <a:pt x="175" y="113"/>
                  <a:pt x="174" y="112"/>
                </a:cubicBezTo>
                <a:cubicBezTo>
                  <a:pt x="116" y="105"/>
                  <a:pt x="116" y="105"/>
                  <a:pt x="116" y="105"/>
                </a:cubicBezTo>
                <a:cubicBezTo>
                  <a:pt x="110" y="105"/>
                  <a:pt x="105" y="110"/>
                  <a:pt x="105" y="116"/>
                </a:cubicBezTo>
                <a:lnTo>
                  <a:pt x="112" y="174"/>
                </a:lnTo>
                <a:close/>
                <a:moveTo>
                  <a:pt x="82" y="174"/>
                </a:moveTo>
                <a:cubicBezTo>
                  <a:pt x="89" y="116"/>
                  <a:pt x="89" y="116"/>
                  <a:pt x="89" y="116"/>
                </a:cubicBezTo>
                <a:cubicBezTo>
                  <a:pt x="89" y="110"/>
                  <a:pt x="84" y="105"/>
                  <a:pt x="78" y="105"/>
                </a:cubicBezTo>
                <a:cubicBezTo>
                  <a:pt x="20" y="112"/>
                  <a:pt x="20" y="112"/>
                  <a:pt x="20" y="112"/>
                </a:cubicBezTo>
                <a:cubicBezTo>
                  <a:pt x="19" y="113"/>
                  <a:pt x="17" y="113"/>
                  <a:pt x="16" y="115"/>
                </a:cubicBezTo>
                <a:cubicBezTo>
                  <a:pt x="12" y="118"/>
                  <a:pt x="12" y="124"/>
                  <a:pt x="16" y="127"/>
                </a:cubicBezTo>
                <a:cubicBezTo>
                  <a:pt x="25" y="137"/>
                  <a:pt x="25" y="137"/>
                  <a:pt x="25" y="137"/>
                </a:cubicBezTo>
                <a:cubicBezTo>
                  <a:pt x="4" y="158"/>
                  <a:pt x="4" y="158"/>
                  <a:pt x="4" y="158"/>
                </a:cubicBezTo>
                <a:cubicBezTo>
                  <a:pt x="0" y="162"/>
                  <a:pt x="0" y="167"/>
                  <a:pt x="4" y="171"/>
                </a:cubicBezTo>
                <a:cubicBezTo>
                  <a:pt x="23" y="190"/>
                  <a:pt x="23" y="190"/>
                  <a:pt x="23" y="190"/>
                </a:cubicBezTo>
                <a:cubicBezTo>
                  <a:pt x="27" y="194"/>
                  <a:pt x="32" y="194"/>
                  <a:pt x="36" y="190"/>
                </a:cubicBezTo>
                <a:cubicBezTo>
                  <a:pt x="57" y="169"/>
                  <a:pt x="57" y="169"/>
                  <a:pt x="57" y="169"/>
                </a:cubicBezTo>
                <a:cubicBezTo>
                  <a:pt x="67" y="178"/>
                  <a:pt x="67" y="178"/>
                  <a:pt x="67" y="178"/>
                </a:cubicBezTo>
                <a:cubicBezTo>
                  <a:pt x="70" y="182"/>
                  <a:pt x="76" y="182"/>
                  <a:pt x="79" y="178"/>
                </a:cubicBezTo>
                <a:cubicBezTo>
                  <a:pt x="81" y="177"/>
                  <a:pt x="81" y="175"/>
                  <a:pt x="82" y="174"/>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0" name="Freeform 8">
            <a:extLst>
              <a:ext uri="{FF2B5EF4-FFF2-40B4-BE49-F238E27FC236}">
                <a16:creationId xmlns:a16="http://schemas.microsoft.com/office/drawing/2014/main" id="{8F0AC64F-4AF1-4F12-94A1-E065E6726A34}"/>
              </a:ext>
            </a:extLst>
          </p:cNvPr>
          <p:cNvSpPr>
            <a:spLocks/>
          </p:cNvSpPr>
          <p:nvPr/>
        </p:nvSpPr>
        <p:spPr bwMode="auto">
          <a:xfrm>
            <a:off x="8704136" y="5504656"/>
            <a:ext cx="276225" cy="276225"/>
          </a:xfrm>
          <a:custGeom>
            <a:avLst/>
            <a:gdLst>
              <a:gd name="T0" fmla="*/ 14 w 170"/>
              <a:gd name="T1" fmla="*/ 41 h 170"/>
              <a:gd name="T2" fmla="*/ 19 w 170"/>
              <a:gd name="T3" fmla="*/ 32 h 170"/>
              <a:gd name="T4" fmla="*/ 41 w 170"/>
              <a:gd name="T5" fmla="*/ 32 h 170"/>
              <a:gd name="T6" fmla="*/ 53 w 170"/>
              <a:gd name="T7" fmla="*/ 44 h 170"/>
              <a:gd name="T8" fmla="*/ 64 w 170"/>
              <a:gd name="T9" fmla="*/ 44 h 170"/>
              <a:gd name="T10" fmla="*/ 102 w 170"/>
              <a:gd name="T11" fmla="*/ 6 h 170"/>
              <a:gd name="T12" fmla="*/ 125 w 170"/>
              <a:gd name="T13" fmla="*/ 6 h 170"/>
              <a:gd name="T14" fmla="*/ 164 w 170"/>
              <a:gd name="T15" fmla="*/ 45 h 170"/>
              <a:gd name="T16" fmla="*/ 164 w 170"/>
              <a:gd name="T17" fmla="*/ 68 h 170"/>
              <a:gd name="T18" fmla="*/ 126 w 170"/>
              <a:gd name="T19" fmla="*/ 106 h 170"/>
              <a:gd name="T20" fmla="*/ 126 w 170"/>
              <a:gd name="T21" fmla="*/ 117 h 170"/>
              <a:gd name="T22" fmla="*/ 138 w 170"/>
              <a:gd name="T23" fmla="*/ 129 h 170"/>
              <a:gd name="T24" fmla="*/ 138 w 170"/>
              <a:gd name="T25" fmla="*/ 151 h 170"/>
              <a:gd name="T26" fmla="*/ 129 w 170"/>
              <a:gd name="T27" fmla="*/ 156 h 170"/>
              <a:gd name="T28" fmla="*/ 21 w 170"/>
              <a:gd name="T29" fmla="*/ 170 h 170"/>
              <a:gd name="T30" fmla="*/ 0 w 170"/>
              <a:gd name="T31" fmla="*/ 149 h 170"/>
              <a:gd name="T32" fmla="*/ 14 w 170"/>
              <a:gd name="T33" fmla="*/ 4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0" h="170">
                <a:moveTo>
                  <a:pt x="14" y="41"/>
                </a:moveTo>
                <a:cubicBezTo>
                  <a:pt x="15" y="38"/>
                  <a:pt x="16" y="35"/>
                  <a:pt x="19" y="32"/>
                </a:cubicBezTo>
                <a:cubicBezTo>
                  <a:pt x="25" y="26"/>
                  <a:pt x="35" y="26"/>
                  <a:pt x="41" y="32"/>
                </a:cubicBezTo>
                <a:cubicBezTo>
                  <a:pt x="53" y="44"/>
                  <a:pt x="53" y="44"/>
                  <a:pt x="53" y="44"/>
                </a:cubicBezTo>
                <a:cubicBezTo>
                  <a:pt x="56" y="47"/>
                  <a:pt x="61" y="47"/>
                  <a:pt x="64" y="44"/>
                </a:cubicBezTo>
                <a:cubicBezTo>
                  <a:pt x="102" y="6"/>
                  <a:pt x="102" y="6"/>
                  <a:pt x="102" y="6"/>
                </a:cubicBezTo>
                <a:cubicBezTo>
                  <a:pt x="108" y="0"/>
                  <a:pt x="118" y="0"/>
                  <a:pt x="125" y="6"/>
                </a:cubicBezTo>
                <a:cubicBezTo>
                  <a:pt x="164" y="45"/>
                  <a:pt x="164" y="45"/>
                  <a:pt x="164" y="45"/>
                </a:cubicBezTo>
                <a:cubicBezTo>
                  <a:pt x="170" y="52"/>
                  <a:pt x="170" y="62"/>
                  <a:pt x="164" y="68"/>
                </a:cubicBezTo>
                <a:cubicBezTo>
                  <a:pt x="126" y="106"/>
                  <a:pt x="126" y="106"/>
                  <a:pt x="126" y="106"/>
                </a:cubicBezTo>
                <a:cubicBezTo>
                  <a:pt x="123" y="109"/>
                  <a:pt x="123" y="114"/>
                  <a:pt x="126" y="117"/>
                </a:cubicBezTo>
                <a:cubicBezTo>
                  <a:pt x="138" y="129"/>
                  <a:pt x="138" y="129"/>
                  <a:pt x="138" y="129"/>
                </a:cubicBezTo>
                <a:cubicBezTo>
                  <a:pt x="144" y="135"/>
                  <a:pt x="144" y="145"/>
                  <a:pt x="138" y="151"/>
                </a:cubicBezTo>
                <a:cubicBezTo>
                  <a:pt x="135" y="154"/>
                  <a:pt x="132" y="155"/>
                  <a:pt x="129" y="156"/>
                </a:cubicBezTo>
                <a:cubicBezTo>
                  <a:pt x="21" y="170"/>
                  <a:pt x="21" y="170"/>
                  <a:pt x="21" y="170"/>
                </a:cubicBezTo>
                <a:cubicBezTo>
                  <a:pt x="9" y="170"/>
                  <a:pt x="0" y="161"/>
                  <a:pt x="0" y="149"/>
                </a:cubicBezTo>
                <a:lnTo>
                  <a:pt x="14" y="41"/>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1" name="Freeform 9">
            <a:extLst>
              <a:ext uri="{FF2B5EF4-FFF2-40B4-BE49-F238E27FC236}">
                <a16:creationId xmlns:a16="http://schemas.microsoft.com/office/drawing/2014/main" id="{9DC15FFD-11F5-40E8-8F29-2DD4970D85D1}"/>
              </a:ext>
            </a:extLst>
          </p:cNvPr>
          <p:cNvSpPr>
            <a:spLocks/>
          </p:cNvSpPr>
          <p:nvPr/>
        </p:nvSpPr>
        <p:spPr bwMode="auto">
          <a:xfrm>
            <a:off x="7999286" y="5504656"/>
            <a:ext cx="276225" cy="276225"/>
          </a:xfrm>
          <a:custGeom>
            <a:avLst/>
            <a:gdLst>
              <a:gd name="T0" fmla="*/ 156 w 170"/>
              <a:gd name="T1" fmla="*/ 41 h 170"/>
              <a:gd name="T2" fmla="*/ 152 w 170"/>
              <a:gd name="T3" fmla="*/ 32 h 170"/>
              <a:gd name="T4" fmla="*/ 129 w 170"/>
              <a:gd name="T5" fmla="*/ 32 h 170"/>
              <a:gd name="T6" fmla="*/ 118 w 170"/>
              <a:gd name="T7" fmla="*/ 44 h 170"/>
              <a:gd name="T8" fmla="*/ 106 w 170"/>
              <a:gd name="T9" fmla="*/ 44 h 170"/>
              <a:gd name="T10" fmla="*/ 68 w 170"/>
              <a:gd name="T11" fmla="*/ 6 h 170"/>
              <a:gd name="T12" fmla="*/ 46 w 170"/>
              <a:gd name="T13" fmla="*/ 6 h 170"/>
              <a:gd name="T14" fmla="*/ 6 w 170"/>
              <a:gd name="T15" fmla="*/ 45 h 170"/>
              <a:gd name="T16" fmla="*/ 6 w 170"/>
              <a:gd name="T17" fmla="*/ 68 h 170"/>
              <a:gd name="T18" fmla="*/ 44 w 170"/>
              <a:gd name="T19" fmla="*/ 106 h 170"/>
              <a:gd name="T20" fmla="*/ 44 w 170"/>
              <a:gd name="T21" fmla="*/ 117 h 170"/>
              <a:gd name="T22" fmla="*/ 33 w 170"/>
              <a:gd name="T23" fmla="*/ 129 h 170"/>
              <a:gd name="T24" fmla="*/ 33 w 170"/>
              <a:gd name="T25" fmla="*/ 151 h 170"/>
              <a:gd name="T26" fmla="*/ 42 w 170"/>
              <a:gd name="T27" fmla="*/ 156 h 170"/>
              <a:gd name="T28" fmla="*/ 150 w 170"/>
              <a:gd name="T29" fmla="*/ 170 h 170"/>
              <a:gd name="T30" fmla="*/ 170 w 170"/>
              <a:gd name="T31" fmla="*/ 149 h 170"/>
              <a:gd name="T32" fmla="*/ 156 w 170"/>
              <a:gd name="T33" fmla="*/ 4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0" h="170">
                <a:moveTo>
                  <a:pt x="156" y="41"/>
                </a:moveTo>
                <a:cubicBezTo>
                  <a:pt x="156" y="38"/>
                  <a:pt x="154" y="35"/>
                  <a:pt x="152" y="32"/>
                </a:cubicBezTo>
                <a:cubicBezTo>
                  <a:pt x="145" y="26"/>
                  <a:pt x="135" y="26"/>
                  <a:pt x="129" y="32"/>
                </a:cubicBezTo>
                <a:cubicBezTo>
                  <a:pt x="118" y="44"/>
                  <a:pt x="118" y="44"/>
                  <a:pt x="118" y="44"/>
                </a:cubicBezTo>
                <a:cubicBezTo>
                  <a:pt x="115" y="47"/>
                  <a:pt x="109" y="47"/>
                  <a:pt x="106" y="44"/>
                </a:cubicBezTo>
                <a:cubicBezTo>
                  <a:pt x="68" y="6"/>
                  <a:pt x="68" y="6"/>
                  <a:pt x="68" y="6"/>
                </a:cubicBezTo>
                <a:cubicBezTo>
                  <a:pt x="62" y="0"/>
                  <a:pt x="52" y="0"/>
                  <a:pt x="46" y="6"/>
                </a:cubicBezTo>
                <a:cubicBezTo>
                  <a:pt x="6" y="45"/>
                  <a:pt x="6" y="45"/>
                  <a:pt x="6" y="45"/>
                </a:cubicBezTo>
                <a:cubicBezTo>
                  <a:pt x="0" y="52"/>
                  <a:pt x="0" y="62"/>
                  <a:pt x="6" y="68"/>
                </a:cubicBezTo>
                <a:cubicBezTo>
                  <a:pt x="44" y="106"/>
                  <a:pt x="44" y="106"/>
                  <a:pt x="44" y="106"/>
                </a:cubicBezTo>
                <a:cubicBezTo>
                  <a:pt x="47" y="109"/>
                  <a:pt x="47" y="114"/>
                  <a:pt x="44" y="117"/>
                </a:cubicBezTo>
                <a:cubicBezTo>
                  <a:pt x="33" y="129"/>
                  <a:pt x="33" y="129"/>
                  <a:pt x="33" y="129"/>
                </a:cubicBezTo>
                <a:cubicBezTo>
                  <a:pt x="27" y="135"/>
                  <a:pt x="27" y="145"/>
                  <a:pt x="33" y="151"/>
                </a:cubicBezTo>
                <a:cubicBezTo>
                  <a:pt x="35" y="154"/>
                  <a:pt x="38" y="155"/>
                  <a:pt x="42" y="156"/>
                </a:cubicBezTo>
                <a:cubicBezTo>
                  <a:pt x="150" y="170"/>
                  <a:pt x="150" y="170"/>
                  <a:pt x="150" y="170"/>
                </a:cubicBezTo>
                <a:cubicBezTo>
                  <a:pt x="161" y="170"/>
                  <a:pt x="170" y="161"/>
                  <a:pt x="170" y="149"/>
                </a:cubicBezTo>
                <a:lnTo>
                  <a:pt x="156" y="41"/>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2" name="Freeform 10">
            <a:extLst>
              <a:ext uri="{FF2B5EF4-FFF2-40B4-BE49-F238E27FC236}">
                <a16:creationId xmlns:a16="http://schemas.microsoft.com/office/drawing/2014/main" id="{6ECA196A-3276-48A5-972B-B851ECFCB3EE}"/>
              </a:ext>
            </a:extLst>
          </p:cNvPr>
          <p:cNvSpPr>
            <a:spLocks/>
          </p:cNvSpPr>
          <p:nvPr/>
        </p:nvSpPr>
        <p:spPr bwMode="auto">
          <a:xfrm>
            <a:off x="7297611" y="5506243"/>
            <a:ext cx="276225" cy="276225"/>
          </a:xfrm>
          <a:custGeom>
            <a:avLst/>
            <a:gdLst>
              <a:gd name="T0" fmla="*/ 14 w 170"/>
              <a:gd name="T1" fmla="*/ 128 h 170"/>
              <a:gd name="T2" fmla="*/ 19 w 170"/>
              <a:gd name="T3" fmla="*/ 137 h 170"/>
              <a:gd name="T4" fmla="*/ 41 w 170"/>
              <a:gd name="T5" fmla="*/ 137 h 170"/>
              <a:gd name="T6" fmla="*/ 53 w 170"/>
              <a:gd name="T7" fmla="*/ 126 h 170"/>
              <a:gd name="T8" fmla="*/ 64 w 170"/>
              <a:gd name="T9" fmla="*/ 126 h 170"/>
              <a:gd name="T10" fmla="*/ 102 w 170"/>
              <a:gd name="T11" fmla="*/ 164 h 170"/>
              <a:gd name="T12" fmla="*/ 125 w 170"/>
              <a:gd name="T13" fmla="*/ 164 h 170"/>
              <a:gd name="T14" fmla="*/ 164 w 170"/>
              <a:gd name="T15" fmla="*/ 124 h 170"/>
              <a:gd name="T16" fmla="*/ 164 w 170"/>
              <a:gd name="T17" fmla="*/ 102 h 170"/>
              <a:gd name="T18" fmla="*/ 126 w 170"/>
              <a:gd name="T19" fmla="*/ 64 h 170"/>
              <a:gd name="T20" fmla="*/ 126 w 170"/>
              <a:gd name="T21" fmla="*/ 52 h 170"/>
              <a:gd name="T22" fmla="*/ 138 w 170"/>
              <a:gd name="T23" fmla="*/ 41 h 170"/>
              <a:gd name="T24" fmla="*/ 138 w 170"/>
              <a:gd name="T25" fmla="*/ 18 h 170"/>
              <a:gd name="T26" fmla="*/ 129 w 170"/>
              <a:gd name="T27" fmla="*/ 14 h 170"/>
              <a:gd name="T28" fmla="*/ 21 w 170"/>
              <a:gd name="T29" fmla="*/ 0 h 170"/>
              <a:gd name="T30" fmla="*/ 0 w 170"/>
              <a:gd name="T31" fmla="*/ 20 h 170"/>
              <a:gd name="T32" fmla="*/ 14 w 170"/>
              <a:gd name="T33"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0" h="170">
                <a:moveTo>
                  <a:pt x="14" y="128"/>
                </a:moveTo>
                <a:cubicBezTo>
                  <a:pt x="15" y="132"/>
                  <a:pt x="16" y="135"/>
                  <a:pt x="19" y="137"/>
                </a:cubicBezTo>
                <a:cubicBezTo>
                  <a:pt x="25" y="143"/>
                  <a:pt x="35" y="143"/>
                  <a:pt x="41" y="137"/>
                </a:cubicBezTo>
                <a:cubicBezTo>
                  <a:pt x="53" y="126"/>
                  <a:pt x="53" y="126"/>
                  <a:pt x="53" y="126"/>
                </a:cubicBezTo>
                <a:cubicBezTo>
                  <a:pt x="56" y="123"/>
                  <a:pt x="61" y="123"/>
                  <a:pt x="64" y="126"/>
                </a:cubicBezTo>
                <a:cubicBezTo>
                  <a:pt x="102" y="164"/>
                  <a:pt x="102" y="164"/>
                  <a:pt x="102" y="164"/>
                </a:cubicBezTo>
                <a:cubicBezTo>
                  <a:pt x="108" y="170"/>
                  <a:pt x="118" y="170"/>
                  <a:pt x="125" y="164"/>
                </a:cubicBezTo>
                <a:cubicBezTo>
                  <a:pt x="164" y="124"/>
                  <a:pt x="164" y="124"/>
                  <a:pt x="164" y="124"/>
                </a:cubicBezTo>
                <a:cubicBezTo>
                  <a:pt x="170" y="118"/>
                  <a:pt x="170" y="108"/>
                  <a:pt x="164" y="102"/>
                </a:cubicBezTo>
                <a:cubicBezTo>
                  <a:pt x="126" y="64"/>
                  <a:pt x="126" y="64"/>
                  <a:pt x="126" y="64"/>
                </a:cubicBezTo>
                <a:cubicBezTo>
                  <a:pt x="123" y="61"/>
                  <a:pt x="123" y="55"/>
                  <a:pt x="126" y="52"/>
                </a:cubicBezTo>
                <a:cubicBezTo>
                  <a:pt x="138" y="41"/>
                  <a:pt x="138" y="41"/>
                  <a:pt x="138" y="41"/>
                </a:cubicBezTo>
                <a:cubicBezTo>
                  <a:pt x="144" y="35"/>
                  <a:pt x="144" y="25"/>
                  <a:pt x="138" y="18"/>
                </a:cubicBezTo>
                <a:cubicBezTo>
                  <a:pt x="135" y="16"/>
                  <a:pt x="132" y="14"/>
                  <a:pt x="129" y="14"/>
                </a:cubicBezTo>
                <a:cubicBezTo>
                  <a:pt x="21" y="0"/>
                  <a:pt x="21" y="0"/>
                  <a:pt x="21" y="0"/>
                </a:cubicBezTo>
                <a:cubicBezTo>
                  <a:pt x="9" y="0"/>
                  <a:pt x="0" y="9"/>
                  <a:pt x="0" y="20"/>
                </a:cubicBezTo>
                <a:lnTo>
                  <a:pt x="14" y="128"/>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3" name="Freeform 11">
            <a:extLst>
              <a:ext uri="{FF2B5EF4-FFF2-40B4-BE49-F238E27FC236}">
                <a16:creationId xmlns:a16="http://schemas.microsoft.com/office/drawing/2014/main" id="{21FF7667-7849-40AF-842E-110C85D8890B}"/>
              </a:ext>
            </a:extLst>
          </p:cNvPr>
          <p:cNvSpPr>
            <a:spLocks/>
          </p:cNvSpPr>
          <p:nvPr/>
        </p:nvSpPr>
        <p:spPr bwMode="auto">
          <a:xfrm>
            <a:off x="6592761" y="5506243"/>
            <a:ext cx="276225" cy="276225"/>
          </a:xfrm>
          <a:custGeom>
            <a:avLst/>
            <a:gdLst>
              <a:gd name="T0" fmla="*/ 156 w 170"/>
              <a:gd name="T1" fmla="*/ 128 h 170"/>
              <a:gd name="T2" fmla="*/ 152 w 170"/>
              <a:gd name="T3" fmla="*/ 137 h 170"/>
              <a:gd name="T4" fmla="*/ 129 w 170"/>
              <a:gd name="T5" fmla="*/ 137 h 170"/>
              <a:gd name="T6" fmla="*/ 118 w 170"/>
              <a:gd name="T7" fmla="*/ 126 h 170"/>
              <a:gd name="T8" fmla="*/ 106 w 170"/>
              <a:gd name="T9" fmla="*/ 126 h 170"/>
              <a:gd name="T10" fmla="*/ 68 w 170"/>
              <a:gd name="T11" fmla="*/ 164 h 170"/>
              <a:gd name="T12" fmla="*/ 46 w 170"/>
              <a:gd name="T13" fmla="*/ 164 h 170"/>
              <a:gd name="T14" fmla="*/ 6 w 170"/>
              <a:gd name="T15" fmla="*/ 124 h 170"/>
              <a:gd name="T16" fmla="*/ 6 w 170"/>
              <a:gd name="T17" fmla="*/ 102 h 170"/>
              <a:gd name="T18" fmla="*/ 44 w 170"/>
              <a:gd name="T19" fmla="*/ 64 h 170"/>
              <a:gd name="T20" fmla="*/ 44 w 170"/>
              <a:gd name="T21" fmla="*/ 52 h 170"/>
              <a:gd name="T22" fmla="*/ 33 w 170"/>
              <a:gd name="T23" fmla="*/ 41 h 170"/>
              <a:gd name="T24" fmla="*/ 33 w 170"/>
              <a:gd name="T25" fmla="*/ 18 h 170"/>
              <a:gd name="T26" fmla="*/ 42 w 170"/>
              <a:gd name="T27" fmla="*/ 14 h 170"/>
              <a:gd name="T28" fmla="*/ 150 w 170"/>
              <a:gd name="T29" fmla="*/ 0 h 170"/>
              <a:gd name="T30" fmla="*/ 170 w 170"/>
              <a:gd name="T31" fmla="*/ 20 h 170"/>
              <a:gd name="T32" fmla="*/ 156 w 170"/>
              <a:gd name="T33" fmla="*/ 12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0" h="170">
                <a:moveTo>
                  <a:pt x="156" y="128"/>
                </a:moveTo>
                <a:cubicBezTo>
                  <a:pt x="156" y="132"/>
                  <a:pt x="154" y="135"/>
                  <a:pt x="152" y="137"/>
                </a:cubicBezTo>
                <a:cubicBezTo>
                  <a:pt x="145" y="143"/>
                  <a:pt x="135" y="143"/>
                  <a:pt x="129" y="137"/>
                </a:cubicBezTo>
                <a:cubicBezTo>
                  <a:pt x="118" y="126"/>
                  <a:pt x="118" y="126"/>
                  <a:pt x="118" y="126"/>
                </a:cubicBezTo>
                <a:cubicBezTo>
                  <a:pt x="115" y="123"/>
                  <a:pt x="109" y="123"/>
                  <a:pt x="106" y="126"/>
                </a:cubicBezTo>
                <a:cubicBezTo>
                  <a:pt x="68" y="164"/>
                  <a:pt x="68" y="164"/>
                  <a:pt x="68" y="164"/>
                </a:cubicBezTo>
                <a:cubicBezTo>
                  <a:pt x="62" y="170"/>
                  <a:pt x="52" y="170"/>
                  <a:pt x="46" y="164"/>
                </a:cubicBezTo>
                <a:cubicBezTo>
                  <a:pt x="6" y="124"/>
                  <a:pt x="6" y="124"/>
                  <a:pt x="6" y="124"/>
                </a:cubicBezTo>
                <a:cubicBezTo>
                  <a:pt x="0" y="118"/>
                  <a:pt x="0" y="108"/>
                  <a:pt x="6" y="102"/>
                </a:cubicBezTo>
                <a:cubicBezTo>
                  <a:pt x="44" y="64"/>
                  <a:pt x="44" y="64"/>
                  <a:pt x="44" y="64"/>
                </a:cubicBezTo>
                <a:cubicBezTo>
                  <a:pt x="47" y="61"/>
                  <a:pt x="47" y="55"/>
                  <a:pt x="44" y="52"/>
                </a:cubicBezTo>
                <a:cubicBezTo>
                  <a:pt x="33" y="41"/>
                  <a:pt x="33" y="41"/>
                  <a:pt x="33" y="41"/>
                </a:cubicBezTo>
                <a:cubicBezTo>
                  <a:pt x="27" y="35"/>
                  <a:pt x="27" y="25"/>
                  <a:pt x="33" y="18"/>
                </a:cubicBezTo>
                <a:cubicBezTo>
                  <a:pt x="35" y="16"/>
                  <a:pt x="38" y="14"/>
                  <a:pt x="42" y="14"/>
                </a:cubicBezTo>
                <a:cubicBezTo>
                  <a:pt x="150" y="0"/>
                  <a:pt x="150" y="0"/>
                  <a:pt x="150" y="0"/>
                </a:cubicBezTo>
                <a:cubicBezTo>
                  <a:pt x="161" y="0"/>
                  <a:pt x="170" y="9"/>
                  <a:pt x="170" y="20"/>
                </a:cubicBezTo>
                <a:lnTo>
                  <a:pt x="156" y="128"/>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4" name="Freeform 12">
            <a:extLst>
              <a:ext uri="{FF2B5EF4-FFF2-40B4-BE49-F238E27FC236}">
                <a16:creationId xmlns:a16="http://schemas.microsoft.com/office/drawing/2014/main" id="{6273DA81-D706-42CE-B8E6-B221C2DFDB88}"/>
              </a:ext>
            </a:extLst>
          </p:cNvPr>
          <p:cNvSpPr>
            <a:spLocks/>
          </p:cNvSpPr>
          <p:nvPr/>
        </p:nvSpPr>
        <p:spPr bwMode="auto">
          <a:xfrm>
            <a:off x="10802811" y="4807743"/>
            <a:ext cx="303213" cy="273050"/>
          </a:xfrm>
          <a:custGeom>
            <a:avLst/>
            <a:gdLst>
              <a:gd name="T0" fmla="*/ 98 w 186"/>
              <a:gd name="T1" fmla="*/ 3 h 168"/>
              <a:gd name="T2" fmla="*/ 88 w 186"/>
              <a:gd name="T3" fmla="*/ 0 h 168"/>
              <a:gd name="T4" fmla="*/ 72 w 186"/>
              <a:gd name="T5" fmla="*/ 16 h 168"/>
              <a:gd name="T6" fmla="*/ 72 w 186"/>
              <a:gd name="T7" fmla="*/ 32 h 168"/>
              <a:gd name="T8" fmla="*/ 64 w 186"/>
              <a:gd name="T9" fmla="*/ 40 h 168"/>
              <a:gd name="T10" fmla="*/ 16 w 186"/>
              <a:gd name="T11" fmla="*/ 40 h 168"/>
              <a:gd name="T12" fmla="*/ 0 w 186"/>
              <a:gd name="T13" fmla="*/ 56 h 168"/>
              <a:gd name="T14" fmla="*/ 0 w 186"/>
              <a:gd name="T15" fmla="*/ 112 h 168"/>
              <a:gd name="T16" fmla="*/ 16 w 186"/>
              <a:gd name="T17" fmla="*/ 128 h 168"/>
              <a:gd name="T18" fmla="*/ 64 w 186"/>
              <a:gd name="T19" fmla="*/ 128 h 168"/>
              <a:gd name="T20" fmla="*/ 72 w 186"/>
              <a:gd name="T21" fmla="*/ 136 h 168"/>
              <a:gd name="T22" fmla="*/ 72 w 186"/>
              <a:gd name="T23" fmla="*/ 152 h 168"/>
              <a:gd name="T24" fmla="*/ 88 w 186"/>
              <a:gd name="T25" fmla="*/ 168 h 168"/>
              <a:gd name="T26" fmla="*/ 98 w 186"/>
              <a:gd name="T27" fmla="*/ 165 h 168"/>
              <a:gd name="T28" fmla="*/ 178 w 186"/>
              <a:gd name="T29" fmla="*/ 98 h 168"/>
              <a:gd name="T30" fmla="*/ 178 w 186"/>
              <a:gd name="T31" fmla="*/ 70 h 168"/>
              <a:gd name="T32" fmla="*/ 98 w 186"/>
              <a:gd name="T33" fmla="*/ 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6" h="168">
                <a:moveTo>
                  <a:pt x="98" y="3"/>
                </a:moveTo>
                <a:cubicBezTo>
                  <a:pt x="95" y="1"/>
                  <a:pt x="92" y="0"/>
                  <a:pt x="88" y="0"/>
                </a:cubicBezTo>
                <a:cubicBezTo>
                  <a:pt x="79" y="0"/>
                  <a:pt x="72" y="7"/>
                  <a:pt x="72" y="16"/>
                </a:cubicBezTo>
                <a:cubicBezTo>
                  <a:pt x="72" y="32"/>
                  <a:pt x="72" y="32"/>
                  <a:pt x="72" y="32"/>
                </a:cubicBezTo>
                <a:cubicBezTo>
                  <a:pt x="72" y="36"/>
                  <a:pt x="68" y="40"/>
                  <a:pt x="64" y="40"/>
                </a:cubicBezTo>
                <a:cubicBezTo>
                  <a:pt x="16" y="40"/>
                  <a:pt x="16" y="40"/>
                  <a:pt x="16" y="40"/>
                </a:cubicBezTo>
                <a:cubicBezTo>
                  <a:pt x="7" y="40"/>
                  <a:pt x="0" y="47"/>
                  <a:pt x="0" y="56"/>
                </a:cubicBezTo>
                <a:cubicBezTo>
                  <a:pt x="0" y="112"/>
                  <a:pt x="0" y="112"/>
                  <a:pt x="0" y="112"/>
                </a:cubicBezTo>
                <a:cubicBezTo>
                  <a:pt x="0" y="121"/>
                  <a:pt x="7" y="128"/>
                  <a:pt x="16" y="128"/>
                </a:cubicBezTo>
                <a:cubicBezTo>
                  <a:pt x="64" y="128"/>
                  <a:pt x="64" y="128"/>
                  <a:pt x="64" y="128"/>
                </a:cubicBezTo>
                <a:cubicBezTo>
                  <a:pt x="68" y="128"/>
                  <a:pt x="72" y="132"/>
                  <a:pt x="72" y="136"/>
                </a:cubicBezTo>
                <a:cubicBezTo>
                  <a:pt x="72" y="152"/>
                  <a:pt x="72" y="152"/>
                  <a:pt x="72" y="152"/>
                </a:cubicBezTo>
                <a:cubicBezTo>
                  <a:pt x="72" y="161"/>
                  <a:pt x="79" y="168"/>
                  <a:pt x="88" y="168"/>
                </a:cubicBezTo>
                <a:cubicBezTo>
                  <a:pt x="92" y="168"/>
                  <a:pt x="95" y="167"/>
                  <a:pt x="98" y="165"/>
                </a:cubicBezTo>
                <a:cubicBezTo>
                  <a:pt x="178" y="98"/>
                  <a:pt x="178" y="98"/>
                  <a:pt x="178" y="98"/>
                </a:cubicBezTo>
                <a:cubicBezTo>
                  <a:pt x="186" y="90"/>
                  <a:pt x="186" y="78"/>
                  <a:pt x="178" y="70"/>
                </a:cubicBezTo>
                <a:lnTo>
                  <a:pt x="98" y="3"/>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5" name="Freeform 13">
            <a:extLst>
              <a:ext uri="{FF2B5EF4-FFF2-40B4-BE49-F238E27FC236}">
                <a16:creationId xmlns:a16="http://schemas.microsoft.com/office/drawing/2014/main" id="{669AD21C-0709-488A-8A52-4F319CA90992}"/>
              </a:ext>
            </a:extLst>
          </p:cNvPr>
          <p:cNvSpPr>
            <a:spLocks/>
          </p:cNvSpPr>
          <p:nvPr/>
        </p:nvSpPr>
        <p:spPr bwMode="auto">
          <a:xfrm>
            <a:off x="10096374" y="4807743"/>
            <a:ext cx="303213" cy="273050"/>
          </a:xfrm>
          <a:custGeom>
            <a:avLst/>
            <a:gdLst>
              <a:gd name="T0" fmla="*/ 88 w 186"/>
              <a:gd name="T1" fmla="*/ 3 h 168"/>
              <a:gd name="T2" fmla="*/ 98 w 186"/>
              <a:gd name="T3" fmla="*/ 0 h 168"/>
              <a:gd name="T4" fmla="*/ 114 w 186"/>
              <a:gd name="T5" fmla="*/ 16 h 168"/>
              <a:gd name="T6" fmla="*/ 114 w 186"/>
              <a:gd name="T7" fmla="*/ 32 h 168"/>
              <a:gd name="T8" fmla="*/ 122 w 186"/>
              <a:gd name="T9" fmla="*/ 40 h 168"/>
              <a:gd name="T10" fmla="*/ 170 w 186"/>
              <a:gd name="T11" fmla="*/ 40 h 168"/>
              <a:gd name="T12" fmla="*/ 186 w 186"/>
              <a:gd name="T13" fmla="*/ 56 h 168"/>
              <a:gd name="T14" fmla="*/ 186 w 186"/>
              <a:gd name="T15" fmla="*/ 112 h 168"/>
              <a:gd name="T16" fmla="*/ 170 w 186"/>
              <a:gd name="T17" fmla="*/ 128 h 168"/>
              <a:gd name="T18" fmla="*/ 122 w 186"/>
              <a:gd name="T19" fmla="*/ 128 h 168"/>
              <a:gd name="T20" fmla="*/ 114 w 186"/>
              <a:gd name="T21" fmla="*/ 136 h 168"/>
              <a:gd name="T22" fmla="*/ 114 w 186"/>
              <a:gd name="T23" fmla="*/ 152 h 168"/>
              <a:gd name="T24" fmla="*/ 98 w 186"/>
              <a:gd name="T25" fmla="*/ 168 h 168"/>
              <a:gd name="T26" fmla="*/ 88 w 186"/>
              <a:gd name="T27" fmla="*/ 165 h 168"/>
              <a:gd name="T28" fmla="*/ 8 w 186"/>
              <a:gd name="T29" fmla="*/ 98 h 168"/>
              <a:gd name="T30" fmla="*/ 8 w 186"/>
              <a:gd name="T31" fmla="*/ 70 h 168"/>
              <a:gd name="T32" fmla="*/ 88 w 186"/>
              <a:gd name="T33" fmla="*/ 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6" h="168">
                <a:moveTo>
                  <a:pt x="88" y="3"/>
                </a:moveTo>
                <a:cubicBezTo>
                  <a:pt x="91" y="1"/>
                  <a:pt x="94" y="0"/>
                  <a:pt x="98" y="0"/>
                </a:cubicBezTo>
                <a:cubicBezTo>
                  <a:pt x="107" y="0"/>
                  <a:pt x="114" y="7"/>
                  <a:pt x="114" y="16"/>
                </a:cubicBezTo>
                <a:cubicBezTo>
                  <a:pt x="114" y="32"/>
                  <a:pt x="114" y="32"/>
                  <a:pt x="114" y="32"/>
                </a:cubicBezTo>
                <a:cubicBezTo>
                  <a:pt x="114" y="36"/>
                  <a:pt x="118" y="40"/>
                  <a:pt x="122" y="40"/>
                </a:cubicBezTo>
                <a:cubicBezTo>
                  <a:pt x="170" y="40"/>
                  <a:pt x="170" y="40"/>
                  <a:pt x="170" y="40"/>
                </a:cubicBezTo>
                <a:cubicBezTo>
                  <a:pt x="179" y="40"/>
                  <a:pt x="186" y="47"/>
                  <a:pt x="186" y="56"/>
                </a:cubicBezTo>
                <a:cubicBezTo>
                  <a:pt x="186" y="112"/>
                  <a:pt x="186" y="112"/>
                  <a:pt x="186" y="112"/>
                </a:cubicBezTo>
                <a:cubicBezTo>
                  <a:pt x="186" y="121"/>
                  <a:pt x="179" y="128"/>
                  <a:pt x="170" y="128"/>
                </a:cubicBezTo>
                <a:cubicBezTo>
                  <a:pt x="122" y="128"/>
                  <a:pt x="122" y="128"/>
                  <a:pt x="122" y="128"/>
                </a:cubicBezTo>
                <a:cubicBezTo>
                  <a:pt x="118" y="128"/>
                  <a:pt x="114" y="132"/>
                  <a:pt x="114" y="136"/>
                </a:cubicBezTo>
                <a:cubicBezTo>
                  <a:pt x="114" y="152"/>
                  <a:pt x="114" y="152"/>
                  <a:pt x="114" y="152"/>
                </a:cubicBezTo>
                <a:cubicBezTo>
                  <a:pt x="114" y="161"/>
                  <a:pt x="107" y="168"/>
                  <a:pt x="98" y="168"/>
                </a:cubicBezTo>
                <a:cubicBezTo>
                  <a:pt x="94" y="168"/>
                  <a:pt x="91" y="167"/>
                  <a:pt x="88" y="165"/>
                </a:cubicBezTo>
                <a:cubicBezTo>
                  <a:pt x="8" y="98"/>
                  <a:pt x="8" y="98"/>
                  <a:pt x="8" y="98"/>
                </a:cubicBezTo>
                <a:cubicBezTo>
                  <a:pt x="0" y="90"/>
                  <a:pt x="0" y="78"/>
                  <a:pt x="8" y="70"/>
                </a:cubicBezTo>
                <a:lnTo>
                  <a:pt x="88" y="3"/>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6" name="Freeform 14">
            <a:extLst>
              <a:ext uri="{FF2B5EF4-FFF2-40B4-BE49-F238E27FC236}">
                <a16:creationId xmlns:a16="http://schemas.microsoft.com/office/drawing/2014/main" id="{C6B0727C-8F55-44C2-9133-42BCBEA9B5C9}"/>
              </a:ext>
            </a:extLst>
          </p:cNvPr>
          <p:cNvSpPr>
            <a:spLocks/>
          </p:cNvSpPr>
          <p:nvPr/>
        </p:nvSpPr>
        <p:spPr bwMode="auto">
          <a:xfrm>
            <a:off x="9410574" y="4795043"/>
            <a:ext cx="273050" cy="301625"/>
          </a:xfrm>
          <a:custGeom>
            <a:avLst/>
            <a:gdLst>
              <a:gd name="T0" fmla="*/ 165 w 168"/>
              <a:gd name="T1" fmla="*/ 98 h 186"/>
              <a:gd name="T2" fmla="*/ 168 w 168"/>
              <a:gd name="T3" fmla="*/ 88 h 186"/>
              <a:gd name="T4" fmla="*/ 152 w 168"/>
              <a:gd name="T5" fmla="*/ 72 h 186"/>
              <a:gd name="T6" fmla="*/ 136 w 168"/>
              <a:gd name="T7" fmla="*/ 72 h 186"/>
              <a:gd name="T8" fmla="*/ 128 w 168"/>
              <a:gd name="T9" fmla="*/ 64 h 186"/>
              <a:gd name="T10" fmla="*/ 128 w 168"/>
              <a:gd name="T11" fmla="*/ 16 h 186"/>
              <a:gd name="T12" fmla="*/ 112 w 168"/>
              <a:gd name="T13" fmla="*/ 0 h 186"/>
              <a:gd name="T14" fmla="*/ 56 w 168"/>
              <a:gd name="T15" fmla="*/ 0 h 186"/>
              <a:gd name="T16" fmla="*/ 40 w 168"/>
              <a:gd name="T17" fmla="*/ 16 h 186"/>
              <a:gd name="T18" fmla="*/ 40 w 168"/>
              <a:gd name="T19" fmla="*/ 64 h 186"/>
              <a:gd name="T20" fmla="*/ 32 w 168"/>
              <a:gd name="T21" fmla="*/ 72 h 186"/>
              <a:gd name="T22" fmla="*/ 16 w 168"/>
              <a:gd name="T23" fmla="*/ 72 h 186"/>
              <a:gd name="T24" fmla="*/ 0 w 168"/>
              <a:gd name="T25" fmla="*/ 88 h 186"/>
              <a:gd name="T26" fmla="*/ 3 w 168"/>
              <a:gd name="T27" fmla="*/ 98 h 186"/>
              <a:gd name="T28" fmla="*/ 70 w 168"/>
              <a:gd name="T29" fmla="*/ 178 h 186"/>
              <a:gd name="T30" fmla="*/ 98 w 168"/>
              <a:gd name="T31" fmla="*/ 178 h 186"/>
              <a:gd name="T32" fmla="*/ 165 w 168"/>
              <a:gd name="T33" fmla="*/ 9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8" h="186">
                <a:moveTo>
                  <a:pt x="165" y="98"/>
                </a:moveTo>
                <a:cubicBezTo>
                  <a:pt x="167" y="95"/>
                  <a:pt x="168" y="92"/>
                  <a:pt x="168" y="88"/>
                </a:cubicBezTo>
                <a:cubicBezTo>
                  <a:pt x="168" y="79"/>
                  <a:pt x="161" y="72"/>
                  <a:pt x="152" y="72"/>
                </a:cubicBezTo>
                <a:cubicBezTo>
                  <a:pt x="136" y="72"/>
                  <a:pt x="136" y="72"/>
                  <a:pt x="136" y="72"/>
                </a:cubicBezTo>
                <a:cubicBezTo>
                  <a:pt x="132" y="72"/>
                  <a:pt x="128" y="68"/>
                  <a:pt x="128" y="64"/>
                </a:cubicBezTo>
                <a:cubicBezTo>
                  <a:pt x="128" y="16"/>
                  <a:pt x="128" y="16"/>
                  <a:pt x="128" y="16"/>
                </a:cubicBezTo>
                <a:cubicBezTo>
                  <a:pt x="128" y="7"/>
                  <a:pt x="121" y="0"/>
                  <a:pt x="112" y="0"/>
                </a:cubicBezTo>
                <a:cubicBezTo>
                  <a:pt x="56" y="0"/>
                  <a:pt x="56" y="0"/>
                  <a:pt x="56" y="0"/>
                </a:cubicBezTo>
                <a:cubicBezTo>
                  <a:pt x="47" y="0"/>
                  <a:pt x="40" y="7"/>
                  <a:pt x="40" y="16"/>
                </a:cubicBezTo>
                <a:cubicBezTo>
                  <a:pt x="40" y="64"/>
                  <a:pt x="40" y="64"/>
                  <a:pt x="40" y="64"/>
                </a:cubicBezTo>
                <a:cubicBezTo>
                  <a:pt x="40" y="68"/>
                  <a:pt x="36" y="72"/>
                  <a:pt x="32" y="72"/>
                </a:cubicBezTo>
                <a:cubicBezTo>
                  <a:pt x="16" y="72"/>
                  <a:pt x="16" y="72"/>
                  <a:pt x="16" y="72"/>
                </a:cubicBezTo>
                <a:cubicBezTo>
                  <a:pt x="7" y="72"/>
                  <a:pt x="0" y="79"/>
                  <a:pt x="0" y="88"/>
                </a:cubicBezTo>
                <a:cubicBezTo>
                  <a:pt x="0" y="92"/>
                  <a:pt x="1" y="95"/>
                  <a:pt x="3" y="98"/>
                </a:cubicBezTo>
                <a:cubicBezTo>
                  <a:pt x="70" y="178"/>
                  <a:pt x="70" y="178"/>
                  <a:pt x="70" y="178"/>
                </a:cubicBezTo>
                <a:cubicBezTo>
                  <a:pt x="78" y="186"/>
                  <a:pt x="90" y="186"/>
                  <a:pt x="98" y="178"/>
                </a:cubicBezTo>
                <a:lnTo>
                  <a:pt x="165" y="98"/>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7" name="Freeform 15">
            <a:extLst>
              <a:ext uri="{FF2B5EF4-FFF2-40B4-BE49-F238E27FC236}">
                <a16:creationId xmlns:a16="http://schemas.microsoft.com/office/drawing/2014/main" id="{F376F06D-B74E-41F5-91F1-C0950F9D9190}"/>
              </a:ext>
            </a:extLst>
          </p:cNvPr>
          <p:cNvSpPr>
            <a:spLocks/>
          </p:cNvSpPr>
          <p:nvPr/>
        </p:nvSpPr>
        <p:spPr bwMode="auto">
          <a:xfrm>
            <a:off x="8707311" y="4791868"/>
            <a:ext cx="273050" cy="301625"/>
          </a:xfrm>
          <a:custGeom>
            <a:avLst/>
            <a:gdLst>
              <a:gd name="T0" fmla="*/ 165 w 168"/>
              <a:gd name="T1" fmla="*/ 88 h 186"/>
              <a:gd name="T2" fmla="*/ 168 w 168"/>
              <a:gd name="T3" fmla="*/ 98 h 186"/>
              <a:gd name="T4" fmla="*/ 152 w 168"/>
              <a:gd name="T5" fmla="*/ 114 h 186"/>
              <a:gd name="T6" fmla="*/ 136 w 168"/>
              <a:gd name="T7" fmla="*/ 114 h 186"/>
              <a:gd name="T8" fmla="*/ 128 w 168"/>
              <a:gd name="T9" fmla="*/ 122 h 186"/>
              <a:gd name="T10" fmla="*/ 128 w 168"/>
              <a:gd name="T11" fmla="*/ 170 h 186"/>
              <a:gd name="T12" fmla="*/ 112 w 168"/>
              <a:gd name="T13" fmla="*/ 186 h 186"/>
              <a:gd name="T14" fmla="*/ 56 w 168"/>
              <a:gd name="T15" fmla="*/ 186 h 186"/>
              <a:gd name="T16" fmla="*/ 40 w 168"/>
              <a:gd name="T17" fmla="*/ 170 h 186"/>
              <a:gd name="T18" fmla="*/ 40 w 168"/>
              <a:gd name="T19" fmla="*/ 122 h 186"/>
              <a:gd name="T20" fmla="*/ 32 w 168"/>
              <a:gd name="T21" fmla="*/ 114 h 186"/>
              <a:gd name="T22" fmla="*/ 16 w 168"/>
              <a:gd name="T23" fmla="*/ 114 h 186"/>
              <a:gd name="T24" fmla="*/ 0 w 168"/>
              <a:gd name="T25" fmla="*/ 98 h 186"/>
              <a:gd name="T26" fmla="*/ 3 w 168"/>
              <a:gd name="T27" fmla="*/ 88 h 186"/>
              <a:gd name="T28" fmla="*/ 70 w 168"/>
              <a:gd name="T29" fmla="*/ 8 h 186"/>
              <a:gd name="T30" fmla="*/ 98 w 168"/>
              <a:gd name="T31" fmla="*/ 8 h 186"/>
              <a:gd name="T32" fmla="*/ 165 w 168"/>
              <a:gd name="T33" fmla="*/ 8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8" h="186">
                <a:moveTo>
                  <a:pt x="165" y="88"/>
                </a:moveTo>
                <a:cubicBezTo>
                  <a:pt x="167" y="91"/>
                  <a:pt x="168" y="94"/>
                  <a:pt x="168" y="98"/>
                </a:cubicBezTo>
                <a:cubicBezTo>
                  <a:pt x="168" y="107"/>
                  <a:pt x="161" y="114"/>
                  <a:pt x="152" y="114"/>
                </a:cubicBezTo>
                <a:cubicBezTo>
                  <a:pt x="136" y="114"/>
                  <a:pt x="136" y="114"/>
                  <a:pt x="136" y="114"/>
                </a:cubicBezTo>
                <a:cubicBezTo>
                  <a:pt x="132" y="114"/>
                  <a:pt x="128" y="118"/>
                  <a:pt x="128" y="122"/>
                </a:cubicBezTo>
                <a:cubicBezTo>
                  <a:pt x="128" y="170"/>
                  <a:pt x="128" y="170"/>
                  <a:pt x="128" y="170"/>
                </a:cubicBezTo>
                <a:cubicBezTo>
                  <a:pt x="128" y="179"/>
                  <a:pt x="121" y="186"/>
                  <a:pt x="112" y="186"/>
                </a:cubicBezTo>
                <a:cubicBezTo>
                  <a:pt x="56" y="186"/>
                  <a:pt x="56" y="186"/>
                  <a:pt x="56" y="186"/>
                </a:cubicBezTo>
                <a:cubicBezTo>
                  <a:pt x="47" y="186"/>
                  <a:pt x="40" y="179"/>
                  <a:pt x="40" y="170"/>
                </a:cubicBezTo>
                <a:cubicBezTo>
                  <a:pt x="40" y="122"/>
                  <a:pt x="40" y="122"/>
                  <a:pt x="40" y="122"/>
                </a:cubicBezTo>
                <a:cubicBezTo>
                  <a:pt x="40" y="118"/>
                  <a:pt x="36" y="114"/>
                  <a:pt x="32" y="114"/>
                </a:cubicBezTo>
                <a:cubicBezTo>
                  <a:pt x="16" y="114"/>
                  <a:pt x="16" y="114"/>
                  <a:pt x="16" y="114"/>
                </a:cubicBezTo>
                <a:cubicBezTo>
                  <a:pt x="7" y="114"/>
                  <a:pt x="0" y="107"/>
                  <a:pt x="0" y="98"/>
                </a:cubicBezTo>
                <a:cubicBezTo>
                  <a:pt x="0" y="94"/>
                  <a:pt x="1" y="91"/>
                  <a:pt x="3" y="88"/>
                </a:cubicBezTo>
                <a:cubicBezTo>
                  <a:pt x="70" y="8"/>
                  <a:pt x="70" y="8"/>
                  <a:pt x="70" y="8"/>
                </a:cubicBezTo>
                <a:cubicBezTo>
                  <a:pt x="78" y="0"/>
                  <a:pt x="90" y="0"/>
                  <a:pt x="98" y="8"/>
                </a:cubicBezTo>
                <a:lnTo>
                  <a:pt x="165" y="88"/>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8" name="Freeform 16">
            <a:extLst>
              <a:ext uri="{FF2B5EF4-FFF2-40B4-BE49-F238E27FC236}">
                <a16:creationId xmlns:a16="http://schemas.microsoft.com/office/drawing/2014/main" id="{16C86F3C-E077-4F5E-95B5-D7BB4CB2EDC7}"/>
              </a:ext>
            </a:extLst>
          </p:cNvPr>
          <p:cNvSpPr>
            <a:spLocks/>
          </p:cNvSpPr>
          <p:nvPr/>
        </p:nvSpPr>
        <p:spPr bwMode="auto">
          <a:xfrm>
            <a:off x="7991349" y="4788693"/>
            <a:ext cx="298450" cy="311150"/>
          </a:xfrm>
          <a:custGeom>
            <a:avLst/>
            <a:gdLst>
              <a:gd name="T0" fmla="*/ 163 w 184"/>
              <a:gd name="T1" fmla="*/ 0 h 192"/>
              <a:gd name="T2" fmla="*/ 184 w 184"/>
              <a:gd name="T3" fmla="*/ 74 h 192"/>
              <a:gd name="T4" fmla="*/ 180 w 184"/>
              <a:gd name="T5" fmla="*/ 107 h 192"/>
              <a:gd name="T6" fmla="*/ 164 w 184"/>
              <a:gd name="T7" fmla="*/ 120 h 192"/>
              <a:gd name="T8" fmla="*/ 152 w 184"/>
              <a:gd name="T9" fmla="*/ 115 h 192"/>
              <a:gd name="T10" fmla="*/ 152 w 184"/>
              <a:gd name="T11" fmla="*/ 116 h 192"/>
              <a:gd name="T12" fmla="*/ 136 w 184"/>
              <a:gd name="T13" fmla="*/ 132 h 192"/>
              <a:gd name="T14" fmla="*/ 120 w 184"/>
              <a:gd name="T15" fmla="*/ 116 h 192"/>
              <a:gd name="T16" fmla="*/ 120 w 184"/>
              <a:gd name="T17" fmla="*/ 124 h 192"/>
              <a:gd name="T18" fmla="*/ 104 w 184"/>
              <a:gd name="T19" fmla="*/ 140 h 192"/>
              <a:gd name="T20" fmla="*/ 88 w 184"/>
              <a:gd name="T21" fmla="*/ 124 h 192"/>
              <a:gd name="T22" fmla="*/ 88 w 184"/>
              <a:gd name="T23" fmla="*/ 176 h 192"/>
              <a:gd name="T24" fmla="*/ 72 w 184"/>
              <a:gd name="T25" fmla="*/ 192 h 192"/>
              <a:gd name="T26" fmla="*/ 56 w 184"/>
              <a:gd name="T27" fmla="*/ 176 h 192"/>
              <a:gd name="T28" fmla="*/ 56 w 184"/>
              <a:gd name="T29" fmla="*/ 85 h 192"/>
              <a:gd name="T30" fmla="*/ 48 w 184"/>
              <a:gd name="T31" fmla="*/ 77 h 192"/>
              <a:gd name="T32" fmla="*/ 46 w 184"/>
              <a:gd name="T33" fmla="*/ 77 h 192"/>
              <a:gd name="T34" fmla="*/ 23 w 184"/>
              <a:gd name="T35" fmla="*/ 86 h 192"/>
              <a:gd name="T36" fmla="*/ 16 w 184"/>
              <a:gd name="T37" fmla="*/ 88 h 192"/>
              <a:gd name="T38" fmla="*/ 0 w 184"/>
              <a:gd name="T39" fmla="*/ 72 h 192"/>
              <a:gd name="T40" fmla="*/ 10 w 184"/>
              <a:gd name="T41" fmla="*/ 57 h 192"/>
              <a:gd name="T42" fmla="*/ 71 w 184"/>
              <a:gd name="T43" fmla="*/ 0 h 192"/>
              <a:gd name="T44" fmla="*/ 163 w 184"/>
              <a:gd name="T4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4" h="192">
                <a:moveTo>
                  <a:pt x="163" y="0"/>
                </a:moveTo>
                <a:cubicBezTo>
                  <a:pt x="176" y="22"/>
                  <a:pt x="184" y="48"/>
                  <a:pt x="184" y="74"/>
                </a:cubicBezTo>
                <a:cubicBezTo>
                  <a:pt x="184" y="85"/>
                  <a:pt x="183" y="96"/>
                  <a:pt x="180" y="107"/>
                </a:cubicBezTo>
                <a:cubicBezTo>
                  <a:pt x="178" y="114"/>
                  <a:pt x="172" y="120"/>
                  <a:pt x="164" y="120"/>
                </a:cubicBezTo>
                <a:cubicBezTo>
                  <a:pt x="159" y="120"/>
                  <a:pt x="155" y="118"/>
                  <a:pt x="152" y="115"/>
                </a:cubicBezTo>
                <a:cubicBezTo>
                  <a:pt x="152" y="116"/>
                  <a:pt x="152" y="116"/>
                  <a:pt x="152" y="116"/>
                </a:cubicBezTo>
                <a:cubicBezTo>
                  <a:pt x="152" y="125"/>
                  <a:pt x="145" y="132"/>
                  <a:pt x="136" y="132"/>
                </a:cubicBezTo>
                <a:cubicBezTo>
                  <a:pt x="127" y="132"/>
                  <a:pt x="120" y="125"/>
                  <a:pt x="120" y="116"/>
                </a:cubicBezTo>
                <a:cubicBezTo>
                  <a:pt x="120" y="124"/>
                  <a:pt x="120" y="124"/>
                  <a:pt x="120" y="124"/>
                </a:cubicBezTo>
                <a:cubicBezTo>
                  <a:pt x="120" y="133"/>
                  <a:pt x="113" y="140"/>
                  <a:pt x="104" y="140"/>
                </a:cubicBezTo>
                <a:cubicBezTo>
                  <a:pt x="95" y="140"/>
                  <a:pt x="88" y="133"/>
                  <a:pt x="88" y="124"/>
                </a:cubicBezTo>
                <a:cubicBezTo>
                  <a:pt x="88" y="176"/>
                  <a:pt x="88" y="176"/>
                  <a:pt x="88" y="176"/>
                </a:cubicBezTo>
                <a:cubicBezTo>
                  <a:pt x="88" y="185"/>
                  <a:pt x="81" y="192"/>
                  <a:pt x="72" y="192"/>
                </a:cubicBezTo>
                <a:cubicBezTo>
                  <a:pt x="63" y="192"/>
                  <a:pt x="56" y="185"/>
                  <a:pt x="56" y="176"/>
                </a:cubicBezTo>
                <a:cubicBezTo>
                  <a:pt x="56" y="85"/>
                  <a:pt x="56" y="85"/>
                  <a:pt x="56" y="85"/>
                </a:cubicBezTo>
                <a:cubicBezTo>
                  <a:pt x="56" y="80"/>
                  <a:pt x="52" y="77"/>
                  <a:pt x="48" y="77"/>
                </a:cubicBezTo>
                <a:cubicBezTo>
                  <a:pt x="47" y="77"/>
                  <a:pt x="47" y="77"/>
                  <a:pt x="46" y="77"/>
                </a:cubicBezTo>
                <a:cubicBezTo>
                  <a:pt x="23" y="86"/>
                  <a:pt x="23" y="86"/>
                  <a:pt x="23" y="86"/>
                </a:cubicBezTo>
                <a:cubicBezTo>
                  <a:pt x="21" y="87"/>
                  <a:pt x="19" y="88"/>
                  <a:pt x="16" y="88"/>
                </a:cubicBezTo>
                <a:cubicBezTo>
                  <a:pt x="7" y="88"/>
                  <a:pt x="0" y="81"/>
                  <a:pt x="0" y="72"/>
                </a:cubicBezTo>
                <a:cubicBezTo>
                  <a:pt x="0" y="65"/>
                  <a:pt x="4" y="60"/>
                  <a:pt x="10" y="57"/>
                </a:cubicBezTo>
                <a:cubicBezTo>
                  <a:pt x="36" y="44"/>
                  <a:pt x="57" y="27"/>
                  <a:pt x="71" y="0"/>
                </a:cubicBezTo>
                <a:lnTo>
                  <a:pt x="163"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9" name="Freeform 17">
            <a:extLst>
              <a:ext uri="{FF2B5EF4-FFF2-40B4-BE49-F238E27FC236}">
                <a16:creationId xmlns:a16="http://schemas.microsoft.com/office/drawing/2014/main" id="{BACA1E35-7517-4C9E-9A40-086616817846}"/>
              </a:ext>
            </a:extLst>
          </p:cNvPr>
          <p:cNvSpPr>
            <a:spLocks/>
          </p:cNvSpPr>
          <p:nvPr/>
        </p:nvSpPr>
        <p:spPr bwMode="auto">
          <a:xfrm>
            <a:off x="7288086" y="4788693"/>
            <a:ext cx="300038" cy="311150"/>
          </a:xfrm>
          <a:custGeom>
            <a:avLst/>
            <a:gdLst>
              <a:gd name="T0" fmla="*/ 163 w 184"/>
              <a:gd name="T1" fmla="*/ 192 h 192"/>
              <a:gd name="T2" fmla="*/ 184 w 184"/>
              <a:gd name="T3" fmla="*/ 118 h 192"/>
              <a:gd name="T4" fmla="*/ 180 w 184"/>
              <a:gd name="T5" fmla="*/ 85 h 192"/>
              <a:gd name="T6" fmla="*/ 164 w 184"/>
              <a:gd name="T7" fmla="*/ 72 h 192"/>
              <a:gd name="T8" fmla="*/ 152 w 184"/>
              <a:gd name="T9" fmla="*/ 77 h 192"/>
              <a:gd name="T10" fmla="*/ 152 w 184"/>
              <a:gd name="T11" fmla="*/ 76 h 192"/>
              <a:gd name="T12" fmla="*/ 136 w 184"/>
              <a:gd name="T13" fmla="*/ 60 h 192"/>
              <a:gd name="T14" fmla="*/ 120 w 184"/>
              <a:gd name="T15" fmla="*/ 76 h 192"/>
              <a:gd name="T16" fmla="*/ 120 w 184"/>
              <a:gd name="T17" fmla="*/ 68 h 192"/>
              <a:gd name="T18" fmla="*/ 104 w 184"/>
              <a:gd name="T19" fmla="*/ 52 h 192"/>
              <a:gd name="T20" fmla="*/ 88 w 184"/>
              <a:gd name="T21" fmla="*/ 68 h 192"/>
              <a:gd name="T22" fmla="*/ 88 w 184"/>
              <a:gd name="T23" fmla="*/ 16 h 192"/>
              <a:gd name="T24" fmla="*/ 72 w 184"/>
              <a:gd name="T25" fmla="*/ 0 h 192"/>
              <a:gd name="T26" fmla="*/ 56 w 184"/>
              <a:gd name="T27" fmla="*/ 16 h 192"/>
              <a:gd name="T28" fmla="*/ 56 w 184"/>
              <a:gd name="T29" fmla="*/ 107 h 192"/>
              <a:gd name="T30" fmla="*/ 48 w 184"/>
              <a:gd name="T31" fmla="*/ 115 h 192"/>
              <a:gd name="T32" fmla="*/ 46 w 184"/>
              <a:gd name="T33" fmla="*/ 115 h 192"/>
              <a:gd name="T34" fmla="*/ 23 w 184"/>
              <a:gd name="T35" fmla="*/ 106 h 192"/>
              <a:gd name="T36" fmla="*/ 16 w 184"/>
              <a:gd name="T37" fmla="*/ 104 h 192"/>
              <a:gd name="T38" fmla="*/ 0 w 184"/>
              <a:gd name="T39" fmla="*/ 120 h 192"/>
              <a:gd name="T40" fmla="*/ 10 w 184"/>
              <a:gd name="T41" fmla="*/ 135 h 192"/>
              <a:gd name="T42" fmla="*/ 71 w 184"/>
              <a:gd name="T43" fmla="*/ 192 h 192"/>
              <a:gd name="T44" fmla="*/ 163 w 184"/>
              <a:gd name="T45"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4" h="192">
                <a:moveTo>
                  <a:pt x="163" y="192"/>
                </a:moveTo>
                <a:cubicBezTo>
                  <a:pt x="176" y="170"/>
                  <a:pt x="184" y="144"/>
                  <a:pt x="184" y="118"/>
                </a:cubicBezTo>
                <a:cubicBezTo>
                  <a:pt x="184" y="107"/>
                  <a:pt x="183" y="96"/>
                  <a:pt x="180" y="85"/>
                </a:cubicBezTo>
                <a:cubicBezTo>
                  <a:pt x="178" y="78"/>
                  <a:pt x="172" y="72"/>
                  <a:pt x="164" y="72"/>
                </a:cubicBezTo>
                <a:cubicBezTo>
                  <a:pt x="159" y="72"/>
                  <a:pt x="155" y="74"/>
                  <a:pt x="152" y="77"/>
                </a:cubicBezTo>
                <a:cubicBezTo>
                  <a:pt x="152" y="76"/>
                  <a:pt x="152" y="76"/>
                  <a:pt x="152" y="76"/>
                </a:cubicBezTo>
                <a:cubicBezTo>
                  <a:pt x="152" y="67"/>
                  <a:pt x="145" y="60"/>
                  <a:pt x="136" y="60"/>
                </a:cubicBezTo>
                <a:cubicBezTo>
                  <a:pt x="127" y="60"/>
                  <a:pt x="120" y="67"/>
                  <a:pt x="120" y="76"/>
                </a:cubicBezTo>
                <a:cubicBezTo>
                  <a:pt x="120" y="68"/>
                  <a:pt x="120" y="68"/>
                  <a:pt x="120" y="68"/>
                </a:cubicBezTo>
                <a:cubicBezTo>
                  <a:pt x="120" y="59"/>
                  <a:pt x="113" y="52"/>
                  <a:pt x="104" y="52"/>
                </a:cubicBezTo>
                <a:cubicBezTo>
                  <a:pt x="95" y="52"/>
                  <a:pt x="88" y="59"/>
                  <a:pt x="88" y="68"/>
                </a:cubicBezTo>
                <a:cubicBezTo>
                  <a:pt x="88" y="16"/>
                  <a:pt x="88" y="16"/>
                  <a:pt x="88" y="16"/>
                </a:cubicBezTo>
                <a:cubicBezTo>
                  <a:pt x="88" y="7"/>
                  <a:pt x="81" y="0"/>
                  <a:pt x="72" y="0"/>
                </a:cubicBezTo>
                <a:cubicBezTo>
                  <a:pt x="63" y="0"/>
                  <a:pt x="56" y="7"/>
                  <a:pt x="56" y="16"/>
                </a:cubicBezTo>
                <a:cubicBezTo>
                  <a:pt x="56" y="107"/>
                  <a:pt x="56" y="107"/>
                  <a:pt x="56" y="107"/>
                </a:cubicBezTo>
                <a:cubicBezTo>
                  <a:pt x="56" y="112"/>
                  <a:pt x="52" y="115"/>
                  <a:pt x="48" y="115"/>
                </a:cubicBezTo>
                <a:cubicBezTo>
                  <a:pt x="47" y="115"/>
                  <a:pt x="47" y="115"/>
                  <a:pt x="46" y="115"/>
                </a:cubicBezTo>
                <a:cubicBezTo>
                  <a:pt x="23" y="106"/>
                  <a:pt x="23" y="106"/>
                  <a:pt x="23" y="106"/>
                </a:cubicBezTo>
                <a:cubicBezTo>
                  <a:pt x="21" y="105"/>
                  <a:pt x="19" y="104"/>
                  <a:pt x="16" y="104"/>
                </a:cubicBezTo>
                <a:cubicBezTo>
                  <a:pt x="7" y="104"/>
                  <a:pt x="0" y="111"/>
                  <a:pt x="0" y="120"/>
                </a:cubicBezTo>
                <a:cubicBezTo>
                  <a:pt x="0" y="127"/>
                  <a:pt x="4" y="132"/>
                  <a:pt x="10" y="135"/>
                </a:cubicBezTo>
                <a:cubicBezTo>
                  <a:pt x="36" y="148"/>
                  <a:pt x="57" y="165"/>
                  <a:pt x="71" y="192"/>
                </a:cubicBezTo>
                <a:lnTo>
                  <a:pt x="163" y="192"/>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20" name="Freeform 18">
            <a:extLst>
              <a:ext uri="{FF2B5EF4-FFF2-40B4-BE49-F238E27FC236}">
                <a16:creationId xmlns:a16="http://schemas.microsoft.com/office/drawing/2014/main" id="{3A3BF9E8-321A-4ABC-BCEC-9AEE799398C7}"/>
              </a:ext>
            </a:extLst>
          </p:cNvPr>
          <p:cNvSpPr>
            <a:spLocks/>
          </p:cNvSpPr>
          <p:nvPr/>
        </p:nvSpPr>
        <p:spPr bwMode="auto">
          <a:xfrm>
            <a:off x="6578474" y="4795043"/>
            <a:ext cx="312738" cy="298450"/>
          </a:xfrm>
          <a:custGeom>
            <a:avLst/>
            <a:gdLst>
              <a:gd name="T0" fmla="*/ 192 w 192"/>
              <a:gd name="T1" fmla="*/ 163 h 184"/>
              <a:gd name="T2" fmla="*/ 118 w 192"/>
              <a:gd name="T3" fmla="*/ 184 h 184"/>
              <a:gd name="T4" fmla="*/ 85 w 192"/>
              <a:gd name="T5" fmla="*/ 180 h 184"/>
              <a:gd name="T6" fmla="*/ 72 w 192"/>
              <a:gd name="T7" fmla="*/ 164 h 184"/>
              <a:gd name="T8" fmla="*/ 77 w 192"/>
              <a:gd name="T9" fmla="*/ 152 h 184"/>
              <a:gd name="T10" fmla="*/ 76 w 192"/>
              <a:gd name="T11" fmla="*/ 152 h 184"/>
              <a:gd name="T12" fmla="*/ 60 w 192"/>
              <a:gd name="T13" fmla="*/ 136 h 184"/>
              <a:gd name="T14" fmla="*/ 76 w 192"/>
              <a:gd name="T15" fmla="*/ 120 h 184"/>
              <a:gd name="T16" fmla="*/ 68 w 192"/>
              <a:gd name="T17" fmla="*/ 120 h 184"/>
              <a:gd name="T18" fmla="*/ 52 w 192"/>
              <a:gd name="T19" fmla="*/ 104 h 184"/>
              <a:gd name="T20" fmla="*/ 68 w 192"/>
              <a:gd name="T21" fmla="*/ 88 h 184"/>
              <a:gd name="T22" fmla="*/ 16 w 192"/>
              <a:gd name="T23" fmla="*/ 88 h 184"/>
              <a:gd name="T24" fmla="*/ 0 w 192"/>
              <a:gd name="T25" fmla="*/ 72 h 184"/>
              <a:gd name="T26" fmla="*/ 16 w 192"/>
              <a:gd name="T27" fmla="*/ 56 h 184"/>
              <a:gd name="T28" fmla="*/ 107 w 192"/>
              <a:gd name="T29" fmla="*/ 56 h 184"/>
              <a:gd name="T30" fmla="*/ 115 w 192"/>
              <a:gd name="T31" fmla="*/ 48 h 184"/>
              <a:gd name="T32" fmla="*/ 115 w 192"/>
              <a:gd name="T33" fmla="*/ 46 h 184"/>
              <a:gd name="T34" fmla="*/ 106 w 192"/>
              <a:gd name="T35" fmla="*/ 23 h 184"/>
              <a:gd name="T36" fmla="*/ 104 w 192"/>
              <a:gd name="T37" fmla="*/ 16 h 184"/>
              <a:gd name="T38" fmla="*/ 120 w 192"/>
              <a:gd name="T39" fmla="*/ 0 h 184"/>
              <a:gd name="T40" fmla="*/ 135 w 192"/>
              <a:gd name="T41" fmla="*/ 10 h 184"/>
              <a:gd name="T42" fmla="*/ 192 w 192"/>
              <a:gd name="T43" fmla="*/ 71 h 184"/>
              <a:gd name="T44" fmla="*/ 192 w 192"/>
              <a:gd name="T45" fmla="*/ 163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2" h="184">
                <a:moveTo>
                  <a:pt x="192" y="163"/>
                </a:moveTo>
                <a:cubicBezTo>
                  <a:pt x="170" y="176"/>
                  <a:pt x="144" y="184"/>
                  <a:pt x="118" y="184"/>
                </a:cubicBezTo>
                <a:cubicBezTo>
                  <a:pt x="107" y="184"/>
                  <a:pt x="96" y="183"/>
                  <a:pt x="85" y="180"/>
                </a:cubicBezTo>
                <a:cubicBezTo>
                  <a:pt x="78" y="178"/>
                  <a:pt x="72" y="172"/>
                  <a:pt x="72" y="164"/>
                </a:cubicBezTo>
                <a:cubicBezTo>
                  <a:pt x="72" y="159"/>
                  <a:pt x="74" y="155"/>
                  <a:pt x="77" y="152"/>
                </a:cubicBezTo>
                <a:cubicBezTo>
                  <a:pt x="76" y="152"/>
                  <a:pt x="76" y="152"/>
                  <a:pt x="76" y="152"/>
                </a:cubicBezTo>
                <a:cubicBezTo>
                  <a:pt x="67" y="152"/>
                  <a:pt x="60" y="145"/>
                  <a:pt x="60" y="136"/>
                </a:cubicBezTo>
                <a:cubicBezTo>
                  <a:pt x="60" y="127"/>
                  <a:pt x="67" y="120"/>
                  <a:pt x="76" y="120"/>
                </a:cubicBezTo>
                <a:cubicBezTo>
                  <a:pt x="68" y="120"/>
                  <a:pt x="68" y="120"/>
                  <a:pt x="68" y="120"/>
                </a:cubicBezTo>
                <a:cubicBezTo>
                  <a:pt x="59" y="120"/>
                  <a:pt x="52" y="113"/>
                  <a:pt x="52" y="104"/>
                </a:cubicBezTo>
                <a:cubicBezTo>
                  <a:pt x="52" y="95"/>
                  <a:pt x="59" y="88"/>
                  <a:pt x="68" y="88"/>
                </a:cubicBezTo>
                <a:cubicBezTo>
                  <a:pt x="16" y="88"/>
                  <a:pt x="16" y="88"/>
                  <a:pt x="16" y="88"/>
                </a:cubicBezTo>
                <a:cubicBezTo>
                  <a:pt x="7" y="88"/>
                  <a:pt x="0" y="81"/>
                  <a:pt x="0" y="72"/>
                </a:cubicBezTo>
                <a:cubicBezTo>
                  <a:pt x="0" y="63"/>
                  <a:pt x="7" y="56"/>
                  <a:pt x="16" y="56"/>
                </a:cubicBezTo>
                <a:cubicBezTo>
                  <a:pt x="107" y="56"/>
                  <a:pt x="107" y="56"/>
                  <a:pt x="107" y="56"/>
                </a:cubicBezTo>
                <a:cubicBezTo>
                  <a:pt x="112" y="56"/>
                  <a:pt x="115" y="52"/>
                  <a:pt x="115" y="48"/>
                </a:cubicBezTo>
                <a:cubicBezTo>
                  <a:pt x="115" y="47"/>
                  <a:pt x="115" y="47"/>
                  <a:pt x="115" y="46"/>
                </a:cubicBezTo>
                <a:cubicBezTo>
                  <a:pt x="106" y="23"/>
                  <a:pt x="106" y="23"/>
                  <a:pt x="106" y="23"/>
                </a:cubicBezTo>
                <a:cubicBezTo>
                  <a:pt x="105" y="21"/>
                  <a:pt x="104" y="19"/>
                  <a:pt x="104" y="16"/>
                </a:cubicBezTo>
                <a:cubicBezTo>
                  <a:pt x="104" y="7"/>
                  <a:pt x="111" y="0"/>
                  <a:pt x="120" y="0"/>
                </a:cubicBezTo>
                <a:cubicBezTo>
                  <a:pt x="127" y="0"/>
                  <a:pt x="132" y="4"/>
                  <a:pt x="135" y="10"/>
                </a:cubicBezTo>
                <a:cubicBezTo>
                  <a:pt x="148" y="36"/>
                  <a:pt x="165" y="57"/>
                  <a:pt x="192" y="71"/>
                </a:cubicBezTo>
                <a:lnTo>
                  <a:pt x="192" y="163"/>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21" name="Freeform 19">
            <a:extLst>
              <a:ext uri="{FF2B5EF4-FFF2-40B4-BE49-F238E27FC236}">
                <a16:creationId xmlns:a16="http://schemas.microsoft.com/office/drawing/2014/main" id="{134F25DC-6786-4A6B-8BB4-D1CF5B67106A}"/>
              </a:ext>
            </a:extLst>
          </p:cNvPr>
          <p:cNvSpPr>
            <a:spLocks/>
          </p:cNvSpPr>
          <p:nvPr/>
        </p:nvSpPr>
        <p:spPr bwMode="auto">
          <a:xfrm>
            <a:off x="10796461" y="4091781"/>
            <a:ext cx="312738" cy="300037"/>
          </a:xfrm>
          <a:custGeom>
            <a:avLst/>
            <a:gdLst>
              <a:gd name="T0" fmla="*/ 0 w 192"/>
              <a:gd name="T1" fmla="*/ 163 h 184"/>
              <a:gd name="T2" fmla="*/ 74 w 192"/>
              <a:gd name="T3" fmla="*/ 184 h 184"/>
              <a:gd name="T4" fmla="*/ 107 w 192"/>
              <a:gd name="T5" fmla="*/ 180 h 184"/>
              <a:gd name="T6" fmla="*/ 120 w 192"/>
              <a:gd name="T7" fmla="*/ 164 h 184"/>
              <a:gd name="T8" fmla="*/ 115 w 192"/>
              <a:gd name="T9" fmla="*/ 152 h 184"/>
              <a:gd name="T10" fmla="*/ 116 w 192"/>
              <a:gd name="T11" fmla="*/ 152 h 184"/>
              <a:gd name="T12" fmla="*/ 132 w 192"/>
              <a:gd name="T13" fmla="*/ 136 h 184"/>
              <a:gd name="T14" fmla="*/ 116 w 192"/>
              <a:gd name="T15" fmla="*/ 120 h 184"/>
              <a:gd name="T16" fmla="*/ 124 w 192"/>
              <a:gd name="T17" fmla="*/ 120 h 184"/>
              <a:gd name="T18" fmla="*/ 140 w 192"/>
              <a:gd name="T19" fmla="*/ 104 h 184"/>
              <a:gd name="T20" fmla="*/ 124 w 192"/>
              <a:gd name="T21" fmla="*/ 88 h 184"/>
              <a:gd name="T22" fmla="*/ 176 w 192"/>
              <a:gd name="T23" fmla="*/ 88 h 184"/>
              <a:gd name="T24" fmla="*/ 192 w 192"/>
              <a:gd name="T25" fmla="*/ 72 h 184"/>
              <a:gd name="T26" fmla="*/ 176 w 192"/>
              <a:gd name="T27" fmla="*/ 56 h 184"/>
              <a:gd name="T28" fmla="*/ 85 w 192"/>
              <a:gd name="T29" fmla="*/ 56 h 184"/>
              <a:gd name="T30" fmla="*/ 77 w 192"/>
              <a:gd name="T31" fmla="*/ 48 h 184"/>
              <a:gd name="T32" fmla="*/ 77 w 192"/>
              <a:gd name="T33" fmla="*/ 46 h 184"/>
              <a:gd name="T34" fmla="*/ 86 w 192"/>
              <a:gd name="T35" fmla="*/ 23 h 184"/>
              <a:gd name="T36" fmla="*/ 88 w 192"/>
              <a:gd name="T37" fmla="*/ 16 h 184"/>
              <a:gd name="T38" fmla="*/ 72 w 192"/>
              <a:gd name="T39" fmla="*/ 0 h 184"/>
              <a:gd name="T40" fmla="*/ 57 w 192"/>
              <a:gd name="T41" fmla="*/ 10 h 184"/>
              <a:gd name="T42" fmla="*/ 0 w 192"/>
              <a:gd name="T43" fmla="*/ 71 h 184"/>
              <a:gd name="T44" fmla="*/ 0 w 192"/>
              <a:gd name="T45" fmla="*/ 163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2" h="184">
                <a:moveTo>
                  <a:pt x="0" y="163"/>
                </a:moveTo>
                <a:cubicBezTo>
                  <a:pt x="22" y="176"/>
                  <a:pt x="48" y="184"/>
                  <a:pt x="74" y="184"/>
                </a:cubicBezTo>
                <a:cubicBezTo>
                  <a:pt x="85" y="184"/>
                  <a:pt x="96" y="183"/>
                  <a:pt x="107" y="180"/>
                </a:cubicBezTo>
                <a:cubicBezTo>
                  <a:pt x="114" y="178"/>
                  <a:pt x="120" y="172"/>
                  <a:pt x="120" y="164"/>
                </a:cubicBezTo>
                <a:cubicBezTo>
                  <a:pt x="120" y="159"/>
                  <a:pt x="118" y="155"/>
                  <a:pt x="115" y="152"/>
                </a:cubicBezTo>
                <a:cubicBezTo>
                  <a:pt x="116" y="152"/>
                  <a:pt x="116" y="152"/>
                  <a:pt x="116" y="152"/>
                </a:cubicBezTo>
                <a:cubicBezTo>
                  <a:pt x="125" y="152"/>
                  <a:pt x="132" y="145"/>
                  <a:pt x="132" y="136"/>
                </a:cubicBezTo>
                <a:cubicBezTo>
                  <a:pt x="132" y="127"/>
                  <a:pt x="125" y="120"/>
                  <a:pt x="116" y="120"/>
                </a:cubicBezTo>
                <a:cubicBezTo>
                  <a:pt x="124" y="120"/>
                  <a:pt x="124" y="120"/>
                  <a:pt x="124" y="120"/>
                </a:cubicBezTo>
                <a:cubicBezTo>
                  <a:pt x="133" y="120"/>
                  <a:pt x="140" y="113"/>
                  <a:pt x="140" y="104"/>
                </a:cubicBezTo>
                <a:cubicBezTo>
                  <a:pt x="140" y="95"/>
                  <a:pt x="133" y="88"/>
                  <a:pt x="124" y="88"/>
                </a:cubicBezTo>
                <a:cubicBezTo>
                  <a:pt x="176" y="88"/>
                  <a:pt x="176" y="88"/>
                  <a:pt x="176" y="88"/>
                </a:cubicBezTo>
                <a:cubicBezTo>
                  <a:pt x="185" y="88"/>
                  <a:pt x="192" y="81"/>
                  <a:pt x="192" y="72"/>
                </a:cubicBezTo>
                <a:cubicBezTo>
                  <a:pt x="192" y="63"/>
                  <a:pt x="185" y="56"/>
                  <a:pt x="176" y="56"/>
                </a:cubicBezTo>
                <a:cubicBezTo>
                  <a:pt x="85" y="56"/>
                  <a:pt x="85" y="56"/>
                  <a:pt x="85" y="56"/>
                </a:cubicBezTo>
                <a:cubicBezTo>
                  <a:pt x="80" y="56"/>
                  <a:pt x="77" y="52"/>
                  <a:pt x="77" y="48"/>
                </a:cubicBezTo>
                <a:cubicBezTo>
                  <a:pt x="77" y="47"/>
                  <a:pt x="77" y="47"/>
                  <a:pt x="77" y="46"/>
                </a:cubicBezTo>
                <a:cubicBezTo>
                  <a:pt x="86" y="23"/>
                  <a:pt x="86" y="23"/>
                  <a:pt x="86" y="23"/>
                </a:cubicBezTo>
                <a:cubicBezTo>
                  <a:pt x="87" y="21"/>
                  <a:pt x="88" y="19"/>
                  <a:pt x="88" y="16"/>
                </a:cubicBezTo>
                <a:cubicBezTo>
                  <a:pt x="88" y="7"/>
                  <a:pt x="81" y="0"/>
                  <a:pt x="72" y="0"/>
                </a:cubicBezTo>
                <a:cubicBezTo>
                  <a:pt x="65" y="0"/>
                  <a:pt x="60" y="4"/>
                  <a:pt x="57" y="10"/>
                </a:cubicBezTo>
                <a:cubicBezTo>
                  <a:pt x="44" y="36"/>
                  <a:pt x="27" y="57"/>
                  <a:pt x="0" y="71"/>
                </a:cubicBezTo>
                <a:lnTo>
                  <a:pt x="0" y="163"/>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22" name="Freeform 20">
            <a:extLst>
              <a:ext uri="{FF2B5EF4-FFF2-40B4-BE49-F238E27FC236}">
                <a16:creationId xmlns:a16="http://schemas.microsoft.com/office/drawing/2014/main" id="{487AD6C8-4C65-45AC-A7C1-064FACA5C651}"/>
              </a:ext>
            </a:extLst>
          </p:cNvPr>
          <p:cNvSpPr>
            <a:spLocks/>
          </p:cNvSpPr>
          <p:nvPr/>
        </p:nvSpPr>
        <p:spPr bwMode="auto">
          <a:xfrm>
            <a:off x="10093199" y="4085431"/>
            <a:ext cx="312738" cy="312737"/>
          </a:xfrm>
          <a:custGeom>
            <a:avLst/>
            <a:gdLst>
              <a:gd name="T0" fmla="*/ 0 w 192"/>
              <a:gd name="T1" fmla="*/ 24 h 192"/>
              <a:gd name="T2" fmla="*/ 114 w 192"/>
              <a:gd name="T3" fmla="*/ 0 h 192"/>
              <a:gd name="T4" fmla="*/ 152 w 192"/>
              <a:gd name="T5" fmla="*/ 3 h 192"/>
              <a:gd name="T6" fmla="*/ 166 w 192"/>
              <a:gd name="T7" fmla="*/ 7 h 192"/>
              <a:gd name="T8" fmla="*/ 172 w 192"/>
              <a:gd name="T9" fmla="*/ 20 h 192"/>
              <a:gd name="T10" fmla="*/ 167 w 192"/>
              <a:gd name="T11" fmla="*/ 32 h 192"/>
              <a:gd name="T12" fmla="*/ 168 w 192"/>
              <a:gd name="T13" fmla="*/ 32 h 192"/>
              <a:gd name="T14" fmla="*/ 184 w 192"/>
              <a:gd name="T15" fmla="*/ 48 h 192"/>
              <a:gd name="T16" fmla="*/ 168 w 192"/>
              <a:gd name="T17" fmla="*/ 64 h 192"/>
              <a:gd name="T18" fmla="*/ 176 w 192"/>
              <a:gd name="T19" fmla="*/ 64 h 192"/>
              <a:gd name="T20" fmla="*/ 192 w 192"/>
              <a:gd name="T21" fmla="*/ 80 h 192"/>
              <a:gd name="T22" fmla="*/ 176 w 192"/>
              <a:gd name="T23" fmla="*/ 96 h 192"/>
              <a:gd name="T24" fmla="*/ 192 w 192"/>
              <a:gd name="T25" fmla="*/ 112 h 192"/>
              <a:gd name="T26" fmla="*/ 176 w 192"/>
              <a:gd name="T27" fmla="*/ 128 h 192"/>
              <a:gd name="T28" fmla="*/ 104 w 192"/>
              <a:gd name="T29" fmla="*/ 128 h 192"/>
              <a:gd name="T30" fmla="*/ 94 w 192"/>
              <a:gd name="T31" fmla="*/ 138 h 192"/>
              <a:gd name="T32" fmla="*/ 99 w 192"/>
              <a:gd name="T33" fmla="*/ 171 h 192"/>
              <a:gd name="T34" fmla="*/ 100 w 192"/>
              <a:gd name="T35" fmla="*/ 176 h 192"/>
              <a:gd name="T36" fmla="*/ 84 w 192"/>
              <a:gd name="T37" fmla="*/ 192 h 192"/>
              <a:gd name="T38" fmla="*/ 69 w 192"/>
              <a:gd name="T39" fmla="*/ 180 h 192"/>
              <a:gd name="T40" fmla="*/ 68 w 192"/>
              <a:gd name="T41" fmla="*/ 178 h 192"/>
              <a:gd name="T42" fmla="*/ 0 w 192"/>
              <a:gd name="T43" fmla="*/ 96 h 192"/>
              <a:gd name="T44" fmla="*/ 0 w 192"/>
              <a:gd name="T45" fmla="*/ 2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2" h="192">
                <a:moveTo>
                  <a:pt x="0" y="24"/>
                </a:moveTo>
                <a:cubicBezTo>
                  <a:pt x="34" y="9"/>
                  <a:pt x="74" y="0"/>
                  <a:pt x="114" y="0"/>
                </a:cubicBezTo>
                <a:cubicBezTo>
                  <a:pt x="127" y="0"/>
                  <a:pt x="140" y="1"/>
                  <a:pt x="152" y="3"/>
                </a:cubicBezTo>
                <a:cubicBezTo>
                  <a:pt x="157" y="3"/>
                  <a:pt x="163" y="5"/>
                  <a:pt x="166" y="7"/>
                </a:cubicBezTo>
                <a:cubicBezTo>
                  <a:pt x="170" y="10"/>
                  <a:pt x="172" y="15"/>
                  <a:pt x="172" y="20"/>
                </a:cubicBezTo>
                <a:cubicBezTo>
                  <a:pt x="172" y="25"/>
                  <a:pt x="170" y="29"/>
                  <a:pt x="167" y="32"/>
                </a:cubicBezTo>
                <a:cubicBezTo>
                  <a:pt x="168" y="32"/>
                  <a:pt x="168" y="32"/>
                  <a:pt x="168" y="32"/>
                </a:cubicBezTo>
                <a:cubicBezTo>
                  <a:pt x="177" y="32"/>
                  <a:pt x="184" y="39"/>
                  <a:pt x="184" y="48"/>
                </a:cubicBezTo>
                <a:cubicBezTo>
                  <a:pt x="184" y="57"/>
                  <a:pt x="177" y="64"/>
                  <a:pt x="168" y="64"/>
                </a:cubicBezTo>
                <a:cubicBezTo>
                  <a:pt x="176" y="64"/>
                  <a:pt x="176" y="64"/>
                  <a:pt x="176" y="64"/>
                </a:cubicBezTo>
                <a:cubicBezTo>
                  <a:pt x="185" y="64"/>
                  <a:pt x="192" y="71"/>
                  <a:pt x="192" y="80"/>
                </a:cubicBezTo>
                <a:cubicBezTo>
                  <a:pt x="192" y="89"/>
                  <a:pt x="185" y="96"/>
                  <a:pt x="176" y="96"/>
                </a:cubicBezTo>
                <a:cubicBezTo>
                  <a:pt x="185" y="96"/>
                  <a:pt x="192" y="103"/>
                  <a:pt x="192" y="112"/>
                </a:cubicBezTo>
                <a:cubicBezTo>
                  <a:pt x="192" y="121"/>
                  <a:pt x="185" y="128"/>
                  <a:pt x="176" y="128"/>
                </a:cubicBezTo>
                <a:cubicBezTo>
                  <a:pt x="104" y="128"/>
                  <a:pt x="104" y="128"/>
                  <a:pt x="104" y="128"/>
                </a:cubicBezTo>
                <a:cubicBezTo>
                  <a:pt x="99" y="128"/>
                  <a:pt x="94" y="132"/>
                  <a:pt x="94" y="138"/>
                </a:cubicBezTo>
                <a:cubicBezTo>
                  <a:pt x="99" y="171"/>
                  <a:pt x="99" y="171"/>
                  <a:pt x="99" y="171"/>
                </a:cubicBezTo>
                <a:cubicBezTo>
                  <a:pt x="100" y="173"/>
                  <a:pt x="100" y="174"/>
                  <a:pt x="100" y="176"/>
                </a:cubicBezTo>
                <a:cubicBezTo>
                  <a:pt x="100" y="185"/>
                  <a:pt x="93" y="192"/>
                  <a:pt x="84" y="192"/>
                </a:cubicBezTo>
                <a:cubicBezTo>
                  <a:pt x="77" y="192"/>
                  <a:pt x="70" y="187"/>
                  <a:pt x="69" y="180"/>
                </a:cubicBezTo>
                <a:cubicBezTo>
                  <a:pt x="68" y="178"/>
                  <a:pt x="68" y="178"/>
                  <a:pt x="68" y="178"/>
                </a:cubicBezTo>
                <a:cubicBezTo>
                  <a:pt x="58" y="145"/>
                  <a:pt x="34" y="115"/>
                  <a:pt x="0" y="96"/>
                </a:cubicBezTo>
                <a:lnTo>
                  <a:pt x="0" y="2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23" name="Freeform 21">
            <a:extLst>
              <a:ext uri="{FF2B5EF4-FFF2-40B4-BE49-F238E27FC236}">
                <a16:creationId xmlns:a16="http://schemas.microsoft.com/office/drawing/2014/main" id="{05F78FB8-8637-4271-9C42-FDAEFDAC1D51}"/>
              </a:ext>
            </a:extLst>
          </p:cNvPr>
          <p:cNvSpPr>
            <a:spLocks/>
          </p:cNvSpPr>
          <p:nvPr/>
        </p:nvSpPr>
        <p:spPr bwMode="auto">
          <a:xfrm>
            <a:off x="9389936" y="4085431"/>
            <a:ext cx="312738" cy="312737"/>
          </a:xfrm>
          <a:custGeom>
            <a:avLst/>
            <a:gdLst>
              <a:gd name="T0" fmla="*/ 0 w 192"/>
              <a:gd name="T1" fmla="*/ 168 h 192"/>
              <a:gd name="T2" fmla="*/ 114 w 192"/>
              <a:gd name="T3" fmla="*/ 192 h 192"/>
              <a:gd name="T4" fmla="*/ 152 w 192"/>
              <a:gd name="T5" fmla="*/ 189 h 192"/>
              <a:gd name="T6" fmla="*/ 166 w 192"/>
              <a:gd name="T7" fmla="*/ 185 h 192"/>
              <a:gd name="T8" fmla="*/ 172 w 192"/>
              <a:gd name="T9" fmla="*/ 172 h 192"/>
              <a:gd name="T10" fmla="*/ 167 w 192"/>
              <a:gd name="T11" fmla="*/ 160 h 192"/>
              <a:gd name="T12" fmla="*/ 168 w 192"/>
              <a:gd name="T13" fmla="*/ 160 h 192"/>
              <a:gd name="T14" fmla="*/ 184 w 192"/>
              <a:gd name="T15" fmla="*/ 144 h 192"/>
              <a:gd name="T16" fmla="*/ 168 w 192"/>
              <a:gd name="T17" fmla="*/ 128 h 192"/>
              <a:gd name="T18" fmla="*/ 176 w 192"/>
              <a:gd name="T19" fmla="*/ 128 h 192"/>
              <a:gd name="T20" fmla="*/ 192 w 192"/>
              <a:gd name="T21" fmla="*/ 112 h 192"/>
              <a:gd name="T22" fmla="*/ 176 w 192"/>
              <a:gd name="T23" fmla="*/ 96 h 192"/>
              <a:gd name="T24" fmla="*/ 192 w 192"/>
              <a:gd name="T25" fmla="*/ 80 h 192"/>
              <a:gd name="T26" fmla="*/ 176 w 192"/>
              <a:gd name="T27" fmla="*/ 64 h 192"/>
              <a:gd name="T28" fmla="*/ 104 w 192"/>
              <a:gd name="T29" fmla="*/ 64 h 192"/>
              <a:gd name="T30" fmla="*/ 94 w 192"/>
              <a:gd name="T31" fmla="*/ 54 h 192"/>
              <a:gd name="T32" fmla="*/ 99 w 192"/>
              <a:gd name="T33" fmla="*/ 21 h 192"/>
              <a:gd name="T34" fmla="*/ 100 w 192"/>
              <a:gd name="T35" fmla="*/ 16 h 192"/>
              <a:gd name="T36" fmla="*/ 84 w 192"/>
              <a:gd name="T37" fmla="*/ 0 h 192"/>
              <a:gd name="T38" fmla="*/ 69 w 192"/>
              <a:gd name="T39" fmla="*/ 12 h 192"/>
              <a:gd name="T40" fmla="*/ 68 w 192"/>
              <a:gd name="T41" fmla="*/ 14 h 192"/>
              <a:gd name="T42" fmla="*/ 0 w 192"/>
              <a:gd name="T43" fmla="*/ 96 h 192"/>
              <a:gd name="T44" fmla="*/ 0 w 192"/>
              <a:gd name="T45" fmla="*/ 16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2" h="192">
                <a:moveTo>
                  <a:pt x="0" y="168"/>
                </a:moveTo>
                <a:cubicBezTo>
                  <a:pt x="34" y="183"/>
                  <a:pt x="74" y="192"/>
                  <a:pt x="114" y="192"/>
                </a:cubicBezTo>
                <a:cubicBezTo>
                  <a:pt x="127" y="192"/>
                  <a:pt x="140" y="191"/>
                  <a:pt x="152" y="189"/>
                </a:cubicBezTo>
                <a:cubicBezTo>
                  <a:pt x="157" y="189"/>
                  <a:pt x="163" y="187"/>
                  <a:pt x="166" y="185"/>
                </a:cubicBezTo>
                <a:cubicBezTo>
                  <a:pt x="170" y="182"/>
                  <a:pt x="172" y="177"/>
                  <a:pt x="172" y="172"/>
                </a:cubicBezTo>
                <a:cubicBezTo>
                  <a:pt x="172" y="167"/>
                  <a:pt x="170" y="163"/>
                  <a:pt x="167" y="160"/>
                </a:cubicBezTo>
                <a:cubicBezTo>
                  <a:pt x="168" y="160"/>
                  <a:pt x="168" y="160"/>
                  <a:pt x="168" y="160"/>
                </a:cubicBezTo>
                <a:cubicBezTo>
                  <a:pt x="177" y="160"/>
                  <a:pt x="184" y="153"/>
                  <a:pt x="184" y="144"/>
                </a:cubicBezTo>
                <a:cubicBezTo>
                  <a:pt x="184" y="135"/>
                  <a:pt x="177" y="128"/>
                  <a:pt x="168" y="128"/>
                </a:cubicBezTo>
                <a:cubicBezTo>
                  <a:pt x="176" y="128"/>
                  <a:pt x="176" y="128"/>
                  <a:pt x="176" y="128"/>
                </a:cubicBezTo>
                <a:cubicBezTo>
                  <a:pt x="185" y="128"/>
                  <a:pt x="192" y="121"/>
                  <a:pt x="192" y="112"/>
                </a:cubicBezTo>
                <a:cubicBezTo>
                  <a:pt x="192" y="103"/>
                  <a:pt x="185" y="96"/>
                  <a:pt x="176" y="96"/>
                </a:cubicBezTo>
                <a:cubicBezTo>
                  <a:pt x="185" y="96"/>
                  <a:pt x="192" y="89"/>
                  <a:pt x="192" y="80"/>
                </a:cubicBezTo>
                <a:cubicBezTo>
                  <a:pt x="192" y="71"/>
                  <a:pt x="185" y="64"/>
                  <a:pt x="176" y="64"/>
                </a:cubicBezTo>
                <a:cubicBezTo>
                  <a:pt x="104" y="64"/>
                  <a:pt x="104" y="64"/>
                  <a:pt x="104" y="64"/>
                </a:cubicBezTo>
                <a:cubicBezTo>
                  <a:pt x="99" y="64"/>
                  <a:pt x="94" y="60"/>
                  <a:pt x="94" y="54"/>
                </a:cubicBezTo>
                <a:cubicBezTo>
                  <a:pt x="99" y="21"/>
                  <a:pt x="99" y="21"/>
                  <a:pt x="99" y="21"/>
                </a:cubicBezTo>
                <a:cubicBezTo>
                  <a:pt x="100" y="19"/>
                  <a:pt x="100" y="18"/>
                  <a:pt x="100" y="16"/>
                </a:cubicBezTo>
                <a:cubicBezTo>
                  <a:pt x="100" y="7"/>
                  <a:pt x="93" y="0"/>
                  <a:pt x="84" y="0"/>
                </a:cubicBezTo>
                <a:cubicBezTo>
                  <a:pt x="77" y="0"/>
                  <a:pt x="70" y="5"/>
                  <a:pt x="69" y="12"/>
                </a:cubicBezTo>
                <a:cubicBezTo>
                  <a:pt x="68" y="14"/>
                  <a:pt x="68" y="14"/>
                  <a:pt x="68" y="14"/>
                </a:cubicBezTo>
                <a:cubicBezTo>
                  <a:pt x="58" y="47"/>
                  <a:pt x="34" y="77"/>
                  <a:pt x="0" y="96"/>
                </a:cubicBezTo>
                <a:lnTo>
                  <a:pt x="0" y="168"/>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24" name="Freeform 22">
            <a:extLst>
              <a:ext uri="{FF2B5EF4-FFF2-40B4-BE49-F238E27FC236}">
                <a16:creationId xmlns:a16="http://schemas.microsoft.com/office/drawing/2014/main" id="{B199443F-DE86-4910-9219-040E0AC9EAAF}"/>
              </a:ext>
            </a:extLst>
          </p:cNvPr>
          <p:cNvSpPr>
            <a:spLocks/>
          </p:cNvSpPr>
          <p:nvPr/>
        </p:nvSpPr>
        <p:spPr bwMode="auto">
          <a:xfrm>
            <a:off x="8688261" y="4085431"/>
            <a:ext cx="314325" cy="312737"/>
          </a:xfrm>
          <a:custGeom>
            <a:avLst/>
            <a:gdLst>
              <a:gd name="T0" fmla="*/ 0 w 194"/>
              <a:gd name="T1" fmla="*/ 104 h 192"/>
              <a:gd name="T2" fmla="*/ 16 w 194"/>
              <a:gd name="T3" fmla="*/ 120 h 192"/>
              <a:gd name="T4" fmla="*/ 56 w 194"/>
              <a:gd name="T5" fmla="*/ 120 h 192"/>
              <a:gd name="T6" fmla="*/ 56 w 194"/>
              <a:gd name="T7" fmla="*/ 176 h 192"/>
              <a:gd name="T8" fmla="*/ 72 w 194"/>
              <a:gd name="T9" fmla="*/ 192 h 192"/>
              <a:gd name="T10" fmla="*/ 88 w 194"/>
              <a:gd name="T11" fmla="*/ 176 h 192"/>
              <a:gd name="T12" fmla="*/ 88 w 194"/>
              <a:gd name="T13" fmla="*/ 120 h 192"/>
              <a:gd name="T14" fmla="*/ 144 w 194"/>
              <a:gd name="T15" fmla="*/ 120 h 192"/>
              <a:gd name="T16" fmla="*/ 158 w 194"/>
              <a:gd name="T17" fmla="*/ 114 h 192"/>
              <a:gd name="T18" fmla="*/ 186 w 194"/>
              <a:gd name="T19" fmla="*/ 86 h 192"/>
              <a:gd name="T20" fmla="*/ 186 w 194"/>
              <a:gd name="T21" fmla="*/ 58 h 192"/>
              <a:gd name="T22" fmla="*/ 158 w 194"/>
              <a:gd name="T23" fmla="*/ 30 h 192"/>
              <a:gd name="T24" fmla="*/ 144 w 194"/>
              <a:gd name="T25" fmla="*/ 24 h 192"/>
              <a:gd name="T26" fmla="*/ 88 w 194"/>
              <a:gd name="T27" fmla="*/ 24 h 192"/>
              <a:gd name="T28" fmla="*/ 88 w 194"/>
              <a:gd name="T29" fmla="*/ 16 h 192"/>
              <a:gd name="T30" fmla="*/ 72 w 194"/>
              <a:gd name="T31" fmla="*/ 0 h 192"/>
              <a:gd name="T32" fmla="*/ 56 w 194"/>
              <a:gd name="T33" fmla="*/ 16 h 192"/>
              <a:gd name="T34" fmla="*/ 56 w 194"/>
              <a:gd name="T35" fmla="*/ 24 h 192"/>
              <a:gd name="T36" fmla="*/ 16 w 194"/>
              <a:gd name="T37" fmla="*/ 24 h 192"/>
              <a:gd name="T38" fmla="*/ 0 w 194"/>
              <a:gd name="T39" fmla="*/ 40 h 192"/>
              <a:gd name="T40" fmla="*/ 0 w 194"/>
              <a:gd name="T41" fmla="*/ 10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4" h="192">
                <a:moveTo>
                  <a:pt x="0" y="104"/>
                </a:moveTo>
                <a:cubicBezTo>
                  <a:pt x="0" y="113"/>
                  <a:pt x="7" y="120"/>
                  <a:pt x="16" y="120"/>
                </a:cubicBezTo>
                <a:cubicBezTo>
                  <a:pt x="56" y="120"/>
                  <a:pt x="56" y="120"/>
                  <a:pt x="56" y="120"/>
                </a:cubicBezTo>
                <a:cubicBezTo>
                  <a:pt x="56" y="176"/>
                  <a:pt x="56" y="176"/>
                  <a:pt x="56" y="176"/>
                </a:cubicBezTo>
                <a:cubicBezTo>
                  <a:pt x="56" y="185"/>
                  <a:pt x="63" y="192"/>
                  <a:pt x="72" y="192"/>
                </a:cubicBezTo>
                <a:cubicBezTo>
                  <a:pt x="81" y="192"/>
                  <a:pt x="88" y="185"/>
                  <a:pt x="88" y="176"/>
                </a:cubicBezTo>
                <a:cubicBezTo>
                  <a:pt x="88" y="120"/>
                  <a:pt x="88" y="120"/>
                  <a:pt x="88" y="120"/>
                </a:cubicBezTo>
                <a:cubicBezTo>
                  <a:pt x="144" y="120"/>
                  <a:pt x="144" y="120"/>
                  <a:pt x="144" y="120"/>
                </a:cubicBezTo>
                <a:cubicBezTo>
                  <a:pt x="150" y="120"/>
                  <a:pt x="155" y="118"/>
                  <a:pt x="158" y="114"/>
                </a:cubicBezTo>
                <a:cubicBezTo>
                  <a:pt x="186" y="86"/>
                  <a:pt x="186" y="86"/>
                  <a:pt x="186" y="86"/>
                </a:cubicBezTo>
                <a:cubicBezTo>
                  <a:pt x="194" y="78"/>
                  <a:pt x="194" y="66"/>
                  <a:pt x="186" y="58"/>
                </a:cubicBezTo>
                <a:cubicBezTo>
                  <a:pt x="158" y="30"/>
                  <a:pt x="158" y="30"/>
                  <a:pt x="158" y="30"/>
                </a:cubicBezTo>
                <a:cubicBezTo>
                  <a:pt x="155" y="26"/>
                  <a:pt x="150" y="24"/>
                  <a:pt x="144" y="24"/>
                </a:cubicBezTo>
                <a:cubicBezTo>
                  <a:pt x="88" y="24"/>
                  <a:pt x="88" y="24"/>
                  <a:pt x="88" y="24"/>
                </a:cubicBezTo>
                <a:cubicBezTo>
                  <a:pt x="88" y="16"/>
                  <a:pt x="88" y="16"/>
                  <a:pt x="88" y="16"/>
                </a:cubicBezTo>
                <a:cubicBezTo>
                  <a:pt x="88" y="7"/>
                  <a:pt x="81" y="0"/>
                  <a:pt x="72" y="0"/>
                </a:cubicBezTo>
                <a:cubicBezTo>
                  <a:pt x="63" y="0"/>
                  <a:pt x="56" y="7"/>
                  <a:pt x="56" y="16"/>
                </a:cubicBezTo>
                <a:cubicBezTo>
                  <a:pt x="56" y="24"/>
                  <a:pt x="56" y="24"/>
                  <a:pt x="56" y="24"/>
                </a:cubicBezTo>
                <a:cubicBezTo>
                  <a:pt x="16" y="24"/>
                  <a:pt x="16" y="24"/>
                  <a:pt x="16" y="24"/>
                </a:cubicBezTo>
                <a:cubicBezTo>
                  <a:pt x="7" y="24"/>
                  <a:pt x="0" y="31"/>
                  <a:pt x="0" y="40"/>
                </a:cubicBezTo>
                <a:lnTo>
                  <a:pt x="0" y="10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25" name="Freeform 23">
            <a:extLst>
              <a:ext uri="{FF2B5EF4-FFF2-40B4-BE49-F238E27FC236}">
                <a16:creationId xmlns:a16="http://schemas.microsoft.com/office/drawing/2014/main" id="{22A2688D-4716-4D5C-86B1-F47D60E71DB0}"/>
              </a:ext>
            </a:extLst>
          </p:cNvPr>
          <p:cNvSpPr>
            <a:spLocks/>
          </p:cNvSpPr>
          <p:nvPr/>
        </p:nvSpPr>
        <p:spPr bwMode="auto">
          <a:xfrm>
            <a:off x="8029449" y="4083843"/>
            <a:ext cx="228600" cy="314325"/>
          </a:xfrm>
          <a:custGeom>
            <a:avLst/>
            <a:gdLst>
              <a:gd name="T0" fmla="*/ 0 w 140"/>
              <a:gd name="T1" fmla="*/ 125 h 193"/>
              <a:gd name="T2" fmla="*/ 68 w 140"/>
              <a:gd name="T3" fmla="*/ 193 h 193"/>
              <a:gd name="T4" fmla="*/ 72 w 140"/>
              <a:gd name="T5" fmla="*/ 193 h 193"/>
              <a:gd name="T6" fmla="*/ 140 w 140"/>
              <a:gd name="T7" fmla="*/ 125 h 193"/>
              <a:gd name="T8" fmla="*/ 136 w 140"/>
              <a:gd name="T9" fmla="*/ 101 h 193"/>
              <a:gd name="T10" fmla="*/ 80 w 140"/>
              <a:gd name="T11" fmla="*/ 130 h 193"/>
              <a:gd name="T12" fmla="*/ 80 w 140"/>
              <a:gd name="T13" fmla="*/ 100 h 193"/>
              <a:gd name="T14" fmla="*/ 120 w 140"/>
              <a:gd name="T15" fmla="*/ 51 h 193"/>
              <a:gd name="T16" fmla="*/ 120 w 140"/>
              <a:gd name="T17" fmla="*/ 9 h 193"/>
              <a:gd name="T18" fmla="*/ 112 w 140"/>
              <a:gd name="T19" fmla="*/ 1 h 193"/>
              <a:gd name="T20" fmla="*/ 106 w 140"/>
              <a:gd name="T21" fmla="*/ 3 h 193"/>
              <a:gd name="T22" fmla="*/ 91 w 140"/>
              <a:gd name="T23" fmla="*/ 18 h 193"/>
              <a:gd name="T24" fmla="*/ 76 w 140"/>
              <a:gd name="T25" fmla="*/ 3 h 193"/>
              <a:gd name="T26" fmla="*/ 64 w 140"/>
              <a:gd name="T27" fmla="*/ 3 h 193"/>
              <a:gd name="T28" fmla="*/ 49 w 140"/>
              <a:gd name="T29" fmla="*/ 19 h 193"/>
              <a:gd name="T30" fmla="*/ 34 w 140"/>
              <a:gd name="T31" fmla="*/ 3 h 193"/>
              <a:gd name="T32" fmla="*/ 28 w 140"/>
              <a:gd name="T33" fmla="*/ 1 h 193"/>
              <a:gd name="T34" fmla="*/ 20 w 140"/>
              <a:gd name="T35" fmla="*/ 9 h 193"/>
              <a:gd name="T36" fmla="*/ 20 w 140"/>
              <a:gd name="T37" fmla="*/ 51 h 193"/>
              <a:gd name="T38" fmla="*/ 60 w 140"/>
              <a:gd name="T39" fmla="*/ 100 h 193"/>
              <a:gd name="T40" fmla="*/ 60 w 140"/>
              <a:gd name="T41" fmla="*/ 130 h 193"/>
              <a:gd name="T42" fmla="*/ 4 w 140"/>
              <a:gd name="T43" fmla="*/ 101 h 193"/>
              <a:gd name="T44" fmla="*/ 0 w 140"/>
              <a:gd name="T45" fmla="*/ 12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0" h="193">
                <a:moveTo>
                  <a:pt x="0" y="125"/>
                </a:moveTo>
                <a:cubicBezTo>
                  <a:pt x="0" y="163"/>
                  <a:pt x="30" y="193"/>
                  <a:pt x="68" y="193"/>
                </a:cubicBezTo>
                <a:cubicBezTo>
                  <a:pt x="72" y="193"/>
                  <a:pt x="72" y="193"/>
                  <a:pt x="72" y="193"/>
                </a:cubicBezTo>
                <a:cubicBezTo>
                  <a:pt x="110" y="193"/>
                  <a:pt x="140" y="163"/>
                  <a:pt x="140" y="125"/>
                </a:cubicBezTo>
                <a:cubicBezTo>
                  <a:pt x="140" y="117"/>
                  <a:pt x="139" y="108"/>
                  <a:pt x="136" y="101"/>
                </a:cubicBezTo>
                <a:cubicBezTo>
                  <a:pt x="113" y="101"/>
                  <a:pt x="92" y="113"/>
                  <a:pt x="80" y="130"/>
                </a:cubicBezTo>
                <a:cubicBezTo>
                  <a:pt x="80" y="100"/>
                  <a:pt x="80" y="100"/>
                  <a:pt x="80" y="100"/>
                </a:cubicBezTo>
                <a:cubicBezTo>
                  <a:pt x="103" y="95"/>
                  <a:pt x="120" y="75"/>
                  <a:pt x="120" y="51"/>
                </a:cubicBezTo>
                <a:cubicBezTo>
                  <a:pt x="120" y="9"/>
                  <a:pt x="120" y="9"/>
                  <a:pt x="120" y="9"/>
                </a:cubicBezTo>
                <a:cubicBezTo>
                  <a:pt x="120" y="5"/>
                  <a:pt x="116" y="1"/>
                  <a:pt x="112" y="1"/>
                </a:cubicBezTo>
                <a:cubicBezTo>
                  <a:pt x="110" y="1"/>
                  <a:pt x="108" y="2"/>
                  <a:pt x="106" y="3"/>
                </a:cubicBezTo>
                <a:cubicBezTo>
                  <a:pt x="91" y="18"/>
                  <a:pt x="91" y="18"/>
                  <a:pt x="91" y="18"/>
                </a:cubicBezTo>
                <a:cubicBezTo>
                  <a:pt x="76" y="3"/>
                  <a:pt x="76" y="3"/>
                  <a:pt x="76" y="3"/>
                </a:cubicBezTo>
                <a:cubicBezTo>
                  <a:pt x="73" y="0"/>
                  <a:pt x="68" y="0"/>
                  <a:pt x="64" y="3"/>
                </a:cubicBezTo>
                <a:cubicBezTo>
                  <a:pt x="49" y="19"/>
                  <a:pt x="49" y="19"/>
                  <a:pt x="49" y="19"/>
                </a:cubicBezTo>
                <a:cubicBezTo>
                  <a:pt x="34" y="3"/>
                  <a:pt x="34" y="3"/>
                  <a:pt x="34" y="3"/>
                </a:cubicBezTo>
                <a:cubicBezTo>
                  <a:pt x="32" y="2"/>
                  <a:pt x="30" y="1"/>
                  <a:pt x="28" y="1"/>
                </a:cubicBezTo>
                <a:cubicBezTo>
                  <a:pt x="24" y="1"/>
                  <a:pt x="20" y="5"/>
                  <a:pt x="20" y="9"/>
                </a:cubicBezTo>
                <a:cubicBezTo>
                  <a:pt x="20" y="51"/>
                  <a:pt x="20" y="51"/>
                  <a:pt x="20" y="51"/>
                </a:cubicBezTo>
                <a:cubicBezTo>
                  <a:pt x="20" y="75"/>
                  <a:pt x="37" y="95"/>
                  <a:pt x="60" y="100"/>
                </a:cubicBezTo>
                <a:cubicBezTo>
                  <a:pt x="60" y="130"/>
                  <a:pt x="60" y="130"/>
                  <a:pt x="60" y="130"/>
                </a:cubicBezTo>
                <a:cubicBezTo>
                  <a:pt x="48" y="113"/>
                  <a:pt x="27" y="101"/>
                  <a:pt x="4" y="101"/>
                </a:cubicBezTo>
                <a:cubicBezTo>
                  <a:pt x="1" y="108"/>
                  <a:pt x="0" y="117"/>
                  <a:pt x="0" y="125"/>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26" name="Freeform 24">
            <a:extLst>
              <a:ext uri="{FF2B5EF4-FFF2-40B4-BE49-F238E27FC236}">
                <a16:creationId xmlns:a16="http://schemas.microsoft.com/office/drawing/2014/main" id="{1DDE290D-09B4-4FB2-B000-A2AAC6C138C2}"/>
              </a:ext>
            </a:extLst>
          </p:cNvPr>
          <p:cNvSpPr>
            <a:spLocks/>
          </p:cNvSpPr>
          <p:nvPr/>
        </p:nvSpPr>
        <p:spPr bwMode="auto">
          <a:xfrm>
            <a:off x="7280149" y="4085431"/>
            <a:ext cx="314325" cy="314325"/>
          </a:xfrm>
          <a:custGeom>
            <a:avLst/>
            <a:gdLst>
              <a:gd name="T0" fmla="*/ 28 w 193"/>
              <a:gd name="T1" fmla="*/ 151 h 193"/>
              <a:gd name="T2" fmla="*/ 4 w 193"/>
              <a:gd name="T3" fmla="*/ 175 h 193"/>
              <a:gd name="T4" fmla="*/ 4 w 193"/>
              <a:gd name="T5" fmla="*/ 189 h 193"/>
              <a:gd name="T6" fmla="*/ 18 w 193"/>
              <a:gd name="T7" fmla="*/ 189 h 193"/>
              <a:gd name="T8" fmla="*/ 42 w 193"/>
              <a:gd name="T9" fmla="*/ 165 h 193"/>
              <a:gd name="T10" fmla="*/ 159 w 193"/>
              <a:gd name="T11" fmla="*/ 158 h 193"/>
              <a:gd name="T12" fmla="*/ 169 w 193"/>
              <a:gd name="T13" fmla="*/ 146 h 193"/>
              <a:gd name="T14" fmla="*/ 171 w 193"/>
              <a:gd name="T15" fmla="*/ 143 h 193"/>
              <a:gd name="T16" fmla="*/ 173 w 193"/>
              <a:gd name="T17" fmla="*/ 135 h 193"/>
              <a:gd name="T18" fmla="*/ 167 w 193"/>
              <a:gd name="T19" fmla="*/ 124 h 193"/>
              <a:gd name="T20" fmla="*/ 166 w 193"/>
              <a:gd name="T21" fmla="*/ 123 h 193"/>
              <a:gd name="T22" fmla="*/ 153 w 193"/>
              <a:gd name="T23" fmla="*/ 115 h 193"/>
              <a:gd name="T24" fmla="*/ 182 w 193"/>
              <a:gd name="T25" fmla="*/ 97 h 193"/>
              <a:gd name="T26" fmla="*/ 190 w 193"/>
              <a:gd name="T27" fmla="*/ 88 h 193"/>
              <a:gd name="T28" fmla="*/ 191 w 193"/>
              <a:gd name="T29" fmla="*/ 86 h 193"/>
              <a:gd name="T30" fmla="*/ 193 w 193"/>
              <a:gd name="T31" fmla="*/ 81 h 193"/>
              <a:gd name="T32" fmla="*/ 189 w 193"/>
              <a:gd name="T33" fmla="*/ 72 h 193"/>
              <a:gd name="T34" fmla="*/ 186 w 193"/>
              <a:gd name="T35" fmla="*/ 71 h 193"/>
              <a:gd name="T36" fmla="*/ 167 w 193"/>
              <a:gd name="T37" fmla="*/ 62 h 193"/>
              <a:gd name="T38" fmla="*/ 172 w 193"/>
              <a:gd name="T39" fmla="*/ 57 h 193"/>
              <a:gd name="T40" fmla="*/ 190 w 193"/>
              <a:gd name="T41" fmla="*/ 17 h 193"/>
              <a:gd name="T42" fmla="*/ 190 w 193"/>
              <a:gd name="T43" fmla="*/ 13 h 193"/>
              <a:gd name="T44" fmla="*/ 180 w 193"/>
              <a:gd name="T45" fmla="*/ 3 h 193"/>
              <a:gd name="T46" fmla="*/ 177 w 193"/>
              <a:gd name="T47" fmla="*/ 3 h 193"/>
              <a:gd name="T48" fmla="*/ 136 w 193"/>
              <a:gd name="T49" fmla="*/ 21 h 193"/>
              <a:gd name="T50" fmla="*/ 131 w 193"/>
              <a:gd name="T51" fmla="*/ 26 h 193"/>
              <a:gd name="T52" fmla="*/ 122 w 193"/>
              <a:gd name="T53" fmla="*/ 6 h 193"/>
              <a:gd name="T54" fmla="*/ 121 w 193"/>
              <a:gd name="T55" fmla="*/ 4 h 193"/>
              <a:gd name="T56" fmla="*/ 112 w 193"/>
              <a:gd name="T57" fmla="*/ 0 h 193"/>
              <a:gd name="T58" fmla="*/ 107 w 193"/>
              <a:gd name="T59" fmla="*/ 2 h 193"/>
              <a:gd name="T60" fmla="*/ 105 w 193"/>
              <a:gd name="T61" fmla="*/ 3 h 193"/>
              <a:gd name="T62" fmla="*/ 96 w 193"/>
              <a:gd name="T63" fmla="*/ 11 h 193"/>
              <a:gd name="T64" fmla="*/ 78 w 193"/>
              <a:gd name="T65" fmla="*/ 40 h 193"/>
              <a:gd name="T66" fmla="*/ 70 w 193"/>
              <a:gd name="T67" fmla="*/ 27 h 193"/>
              <a:gd name="T68" fmla="*/ 69 w 193"/>
              <a:gd name="T69" fmla="*/ 26 h 193"/>
              <a:gd name="T70" fmla="*/ 58 w 193"/>
              <a:gd name="T71" fmla="*/ 20 h 193"/>
              <a:gd name="T72" fmla="*/ 50 w 193"/>
              <a:gd name="T73" fmla="*/ 22 h 193"/>
              <a:gd name="T74" fmla="*/ 47 w 193"/>
              <a:gd name="T75" fmla="*/ 24 h 193"/>
              <a:gd name="T76" fmla="*/ 35 w 193"/>
              <a:gd name="T77" fmla="*/ 34 h 193"/>
              <a:gd name="T78" fmla="*/ 28 w 193"/>
              <a:gd name="T79" fmla="*/ 15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193">
                <a:moveTo>
                  <a:pt x="28" y="151"/>
                </a:moveTo>
                <a:cubicBezTo>
                  <a:pt x="4" y="175"/>
                  <a:pt x="4" y="175"/>
                  <a:pt x="4" y="175"/>
                </a:cubicBezTo>
                <a:cubicBezTo>
                  <a:pt x="0" y="179"/>
                  <a:pt x="0" y="185"/>
                  <a:pt x="4" y="189"/>
                </a:cubicBezTo>
                <a:cubicBezTo>
                  <a:pt x="8" y="193"/>
                  <a:pt x="14" y="193"/>
                  <a:pt x="18" y="189"/>
                </a:cubicBezTo>
                <a:cubicBezTo>
                  <a:pt x="42" y="165"/>
                  <a:pt x="42" y="165"/>
                  <a:pt x="42" y="165"/>
                </a:cubicBezTo>
                <a:cubicBezTo>
                  <a:pt x="76" y="193"/>
                  <a:pt x="127" y="190"/>
                  <a:pt x="159" y="158"/>
                </a:cubicBezTo>
                <a:cubicBezTo>
                  <a:pt x="163" y="154"/>
                  <a:pt x="166" y="150"/>
                  <a:pt x="169" y="146"/>
                </a:cubicBezTo>
                <a:cubicBezTo>
                  <a:pt x="171" y="143"/>
                  <a:pt x="171" y="143"/>
                  <a:pt x="171" y="143"/>
                </a:cubicBezTo>
                <a:cubicBezTo>
                  <a:pt x="172" y="141"/>
                  <a:pt x="173" y="138"/>
                  <a:pt x="173" y="135"/>
                </a:cubicBezTo>
                <a:cubicBezTo>
                  <a:pt x="173" y="131"/>
                  <a:pt x="171" y="127"/>
                  <a:pt x="167" y="124"/>
                </a:cubicBezTo>
                <a:cubicBezTo>
                  <a:pt x="166" y="123"/>
                  <a:pt x="166" y="123"/>
                  <a:pt x="166" y="123"/>
                </a:cubicBezTo>
                <a:cubicBezTo>
                  <a:pt x="161" y="120"/>
                  <a:pt x="157" y="117"/>
                  <a:pt x="153" y="115"/>
                </a:cubicBezTo>
                <a:cubicBezTo>
                  <a:pt x="164" y="112"/>
                  <a:pt x="173" y="106"/>
                  <a:pt x="182" y="97"/>
                </a:cubicBezTo>
                <a:cubicBezTo>
                  <a:pt x="185" y="94"/>
                  <a:pt x="188" y="91"/>
                  <a:pt x="190" y="88"/>
                </a:cubicBezTo>
                <a:cubicBezTo>
                  <a:pt x="191" y="86"/>
                  <a:pt x="191" y="86"/>
                  <a:pt x="191" y="86"/>
                </a:cubicBezTo>
                <a:cubicBezTo>
                  <a:pt x="192" y="85"/>
                  <a:pt x="193" y="83"/>
                  <a:pt x="193" y="81"/>
                </a:cubicBezTo>
                <a:cubicBezTo>
                  <a:pt x="193" y="77"/>
                  <a:pt x="191" y="74"/>
                  <a:pt x="189" y="72"/>
                </a:cubicBezTo>
                <a:cubicBezTo>
                  <a:pt x="186" y="71"/>
                  <a:pt x="186" y="71"/>
                  <a:pt x="186" y="71"/>
                </a:cubicBezTo>
                <a:cubicBezTo>
                  <a:pt x="180" y="67"/>
                  <a:pt x="174" y="64"/>
                  <a:pt x="167" y="62"/>
                </a:cubicBezTo>
                <a:cubicBezTo>
                  <a:pt x="169" y="61"/>
                  <a:pt x="170" y="59"/>
                  <a:pt x="172" y="57"/>
                </a:cubicBezTo>
                <a:cubicBezTo>
                  <a:pt x="184" y="46"/>
                  <a:pt x="189" y="31"/>
                  <a:pt x="190" y="17"/>
                </a:cubicBezTo>
                <a:cubicBezTo>
                  <a:pt x="190" y="16"/>
                  <a:pt x="190" y="14"/>
                  <a:pt x="190" y="13"/>
                </a:cubicBezTo>
                <a:cubicBezTo>
                  <a:pt x="190" y="8"/>
                  <a:pt x="185" y="3"/>
                  <a:pt x="180" y="3"/>
                </a:cubicBezTo>
                <a:cubicBezTo>
                  <a:pt x="177" y="3"/>
                  <a:pt x="177" y="3"/>
                  <a:pt x="177" y="3"/>
                </a:cubicBezTo>
                <a:cubicBezTo>
                  <a:pt x="162" y="4"/>
                  <a:pt x="147" y="9"/>
                  <a:pt x="136" y="21"/>
                </a:cubicBezTo>
                <a:cubicBezTo>
                  <a:pt x="134" y="23"/>
                  <a:pt x="132" y="24"/>
                  <a:pt x="131" y="26"/>
                </a:cubicBezTo>
                <a:cubicBezTo>
                  <a:pt x="129" y="19"/>
                  <a:pt x="126" y="13"/>
                  <a:pt x="122" y="6"/>
                </a:cubicBezTo>
                <a:cubicBezTo>
                  <a:pt x="121" y="4"/>
                  <a:pt x="121" y="4"/>
                  <a:pt x="121" y="4"/>
                </a:cubicBezTo>
                <a:cubicBezTo>
                  <a:pt x="119" y="2"/>
                  <a:pt x="116" y="0"/>
                  <a:pt x="112" y="0"/>
                </a:cubicBezTo>
                <a:cubicBezTo>
                  <a:pt x="110" y="0"/>
                  <a:pt x="109" y="1"/>
                  <a:pt x="107" y="2"/>
                </a:cubicBezTo>
                <a:cubicBezTo>
                  <a:pt x="106" y="2"/>
                  <a:pt x="105" y="3"/>
                  <a:pt x="105" y="3"/>
                </a:cubicBezTo>
                <a:cubicBezTo>
                  <a:pt x="101" y="6"/>
                  <a:pt x="99" y="8"/>
                  <a:pt x="96" y="11"/>
                </a:cubicBezTo>
                <a:cubicBezTo>
                  <a:pt x="87" y="20"/>
                  <a:pt x="81" y="29"/>
                  <a:pt x="78" y="40"/>
                </a:cubicBezTo>
                <a:cubicBezTo>
                  <a:pt x="76" y="36"/>
                  <a:pt x="73" y="32"/>
                  <a:pt x="70" y="27"/>
                </a:cubicBezTo>
                <a:cubicBezTo>
                  <a:pt x="69" y="26"/>
                  <a:pt x="69" y="26"/>
                  <a:pt x="69" y="26"/>
                </a:cubicBezTo>
                <a:cubicBezTo>
                  <a:pt x="66" y="22"/>
                  <a:pt x="62" y="20"/>
                  <a:pt x="58" y="20"/>
                </a:cubicBezTo>
                <a:cubicBezTo>
                  <a:pt x="55" y="20"/>
                  <a:pt x="52" y="21"/>
                  <a:pt x="50" y="22"/>
                </a:cubicBezTo>
                <a:cubicBezTo>
                  <a:pt x="49" y="23"/>
                  <a:pt x="48" y="24"/>
                  <a:pt x="47" y="24"/>
                </a:cubicBezTo>
                <a:cubicBezTo>
                  <a:pt x="43" y="27"/>
                  <a:pt x="39" y="30"/>
                  <a:pt x="35" y="34"/>
                </a:cubicBezTo>
                <a:cubicBezTo>
                  <a:pt x="3" y="66"/>
                  <a:pt x="0" y="117"/>
                  <a:pt x="28" y="151"/>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27" name="Freeform 25">
            <a:extLst>
              <a:ext uri="{FF2B5EF4-FFF2-40B4-BE49-F238E27FC236}">
                <a16:creationId xmlns:a16="http://schemas.microsoft.com/office/drawing/2014/main" id="{E38D8566-3E24-463B-989F-F7E5C56B1AC3}"/>
              </a:ext>
            </a:extLst>
          </p:cNvPr>
          <p:cNvSpPr>
            <a:spLocks/>
          </p:cNvSpPr>
          <p:nvPr/>
        </p:nvSpPr>
        <p:spPr bwMode="auto">
          <a:xfrm>
            <a:off x="6578474" y="4083843"/>
            <a:ext cx="312738" cy="314325"/>
          </a:xfrm>
          <a:custGeom>
            <a:avLst/>
            <a:gdLst>
              <a:gd name="T0" fmla="*/ 92 w 192"/>
              <a:gd name="T1" fmla="*/ 165 h 193"/>
              <a:gd name="T2" fmla="*/ 92 w 192"/>
              <a:gd name="T3" fmla="*/ 149 h 193"/>
              <a:gd name="T4" fmla="*/ 140 w 192"/>
              <a:gd name="T5" fmla="*/ 149 h 193"/>
              <a:gd name="T6" fmla="*/ 148 w 192"/>
              <a:gd name="T7" fmla="*/ 141 h 193"/>
              <a:gd name="T8" fmla="*/ 146 w 192"/>
              <a:gd name="T9" fmla="*/ 135 h 193"/>
              <a:gd name="T10" fmla="*/ 116 w 192"/>
              <a:gd name="T11" fmla="*/ 105 h 193"/>
              <a:gd name="T12" fmla="*/ 128 w 192"/>
              <a:gd name="T13" fmla="*/ 105 h 193"/>
              <a:gd name="T14" fmla="*/ 136 w 192"/>
              <a:gd name="T15" fmla="*/ 97 h 193"/>
              <a:gd name="T16" fmla="*/ 134 w 192"/>
              <a:gd name="T17" fmla="*/ 91 h 193"/>
              <a:gd name="T18" fmla="*/ 104 w 192"/>
              <a:gd name="T19" fmla="*/ 61 h 193"/>
              <a:gd name="T20" fmla="*/ 116 w 192"/>
              <a:gd name="T21" fmla="*/ 61 h 193"/>
              <a:gd name="T22" fmla="*/ 124 w 192"/>
              <a:gd name="T23" fmla="*/ 53 h 193"/>
              <a:gd name="T24" fmla="*/ 122 w 192"/>
              <a:gd name="T25" fmla="*/ 47 h 193"/>
              <a:gd name="T26" fmla="*/ 80 w 192"/>
              <a:gd name="T27" fmla="*/ 3 h 193"/>
              <a:gd name="T28" fmla="*/ 68 w 192"/>
              <a:gd name="T29" fmla="*/ 3 h 193"/>
              <a:gd name="T30" fmla="*/ 26 w 192"/>
              <a:gd name="T31" fmla="*/ 47 h 193"/>
              <a:gd name="T32" fmla="*/ 24 w 192"/>
              <a:gd name="T33" fmla="*/ 53 h 193"/>
              <a:gd name="T34" fmla="*/ 32 w 192"/>
              <a:gd name="T35" fmla="*/ 61 h 193"/>
              <a:gd name="T36" fmla="*/ 44 w 192"/>
              <a:gd name="T37" fmla="*/ 61 h 193"/>
              <a:gd name="T38" fmla="*/ 14 w 192"/>
              <a:gd name="T39" fmla="*/ 91 h 193"/>
              <a:gd name="T40" fmla="*/ 12 w 192"/>
              <a:gd name="T41" fmla="*/ 97 h 193"/>
              <a:gd name="T42" fmla="*/ 20 w 192"/>
              <a:gd name="T43" fmla="*/ 105 h 193"/>
              <a:gd name="T44" fmla="*/ 32 w 192"/>
              <a:gd name="T45" fmla="*/ 105 h 193"/>
              <a:gd name="T46" fmla="*/ 2 w 192"/>
              <a:gd name="T47" fmla="*/ 135 h 193"/>
              <a:gd name="T48" fmla="*/ 0 w 192"/>
              <a:gd name="T49" fmla="*/ 141 h 193"/>
              <a:gd name="T50" fmla="*/ 8 w 192"/>
              <a:gd name="T51" fmla="*/ 149 h 193"/>
              <a:gd name="T52" fmla="*/ 60 w 192"/>
              <a:gd name="T53" fmla="*/ 149 h 193"/>
              <a:gd name="T54" fmla="*/ 60 w 192"/>
              <a:gd name="T55" fmla="*/ 165 h 193"/>
              <a:gd name="T56" fmla="*/ 52 w 192"/>
              <a:gd name="T57" fmla="*/ 173 h 193"/>
              <a:gd name="T58" fmla="*/ 10 w 192"/>
              <a:gd name="T59" fmla="*/ 173 h 193"/>
              <a:gd name="T60" fmla="*/ 0 w 192"/>
              <a:gd name="T61" fmla="*/ 183 h 193"/>
              <a:gd name="T62" fmla="*/ 10 w 192"/>
              <a:gd name="T63" fmla="*/ 193 h 193"/>
              <a:gd name="T64" fmla="*/ 182 w 192"/>
              <a:gd name="T65" fmla="*/ 193 h 193"/>
              <a:gd name="T66" fmla="*/ 192 w 192"/>
              <a:gd name="T67" fmla="*/ 183 h 193"/>
              <a:gd name="T68" fmla="*/ 182 w 192"/>
              <a:gd name="T69" fmla="*/ 173 h 193"/>
              <a:gd name="T70" fmla="*/ 100 w 192"/>
              <a:gd name="T71" fmla="*/ 173 h 193"/>
              <a:gd name="T72" fmla="*/ 92 w 192"/>
              <a:gd name="T73" fmla="*/ 16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2" h="193">
                <a:moveTo>
                  <a:pt x="92" y="165"/>
                </a:moveTo>
                <a:cubicBezTo>
                  <a:pt x="92" y="149"/>
                  <a:pt x="92" y="149"/>
                  <a:pt x="92" y="149"/>
                </a:cubicBezTo>
                <a:cubicBezTo>
                  <a:pt x="140" y="149"/>
                  <a:pt x="140" y="149"/>
                  <a:pt x="140" y="149"/>
                </a:cubicBezTo>
                <a:cubicBezTo>
                  <a:pt x="144" y="149"/>
                  <a:pt x="148" y="145"/>
                  <a:pt x="148" y="141"/>
                </a:cubicBezTo>
                <a:cubicBezTo>
                  <a:pt x="148" y="139"/>
                  <a:pt x="147" y="137"/>
                  <a:pt x="146" y="135"/>
                </a:cubicBezTo>
                <a:cubicBezTo>
                  <a:pt x="116" y="105"/>
                  <a:pt x="116" y="105"/>
                  <a:pt x="116" y="105"/>
                </a:cubicBezTo>
                <a:cubicBezTo>
                  <a:pt x="128" y="105"/>
                  <a:pt x="128" y="105"/>
                  <a:pt x="128" y="105"/>
                </a:cubicBezTo>
                <a:cubicBezTo>
                  <a:pt x="132" y="105"/>
                  <a:pt x="136" y="101"/>
                  <a:pt x="136" y="97"/>
                </a:cubicBezTo>
                <a:cubicBezTo>
                  <a:pt x="136" y="95"/>
                  <a:pt x="135" y="93"/>
                  <a:pt x="134" y="91"/>
                </a:cubicBezTo>
                <a:cubicBezTo>
                  <a:pt x="104" y="61"/>
                  <a:pt x="104" y="61"/>
                  <a:pt x="104" y="61"/>
                </a:cubicBezTo>
                <a:cubicBezTo>
                  <a:pt x="116" y="61"/>
                  <a:pt x="116" y="61"/>
                  <a:pt x="116" y="61"/>
                </a:cubicBezTo>
                <a:cubicBezTo>
                  <a:pt x="120" y="61"/>
                  <a:pt x="124" y="57"/>
                  <a:pt x="124" y="53"/>
                </a:cubicBezTo>
                <a:cubicBezTo>
                  <a:pt x="124" y="51"/>
                  <a:pt x="123" y="49"/>
                  <a:pt x="122" y="47"/>
                </a:cubicBezTo>
                <a:cubicBezTo>
                  <a:pt x="80" y="3"/>
                  <a:pt x="80" y="3"/>
                  <a:pt x="80" y="3"/>
                </a:cubicBezTo>
                <a:cubicBezTo>
                  <a:pt x="77" y="0"/>
                  <a:pt x="71" y="0"/>
                  <a:pt x="68" y="3"/>
                </a:cubicBezTo>
                <a:cubicBezTo>
                  <a:pt x="26" y="47"/>
                  <a:pt x="26" y="47"/>
                  <a:pt x="26" y="47"/>
                </a:cubicBezTo>
                <a:cubicBezTo>
                  <a:pt x="25" y="48"/>
                  <a:pt x="24" y="51"/>
                  <a:pt x="24" y="53"/>
                </a:cubicBezTo>
                <a:cubicBezTo>
                  <a:pt x="24" y="57"/>
                  <a:pt x="28" y="61"/>
                  <a:pt x="32" y="61"/>
                </a:cubicBezTo>
                <a:cubicBezTo>
                  <a:pt x="44" y="61"/>
                  <a:pt x="44" y="61"/>
                  <a:pt x="44" y="61"/>
                </a:cubicBezTo>
                <a:cubicBezTo>
                  <a:pt x="14" y="91"/>
                  <a:pt x="14" y="91"/>
                  <a:pt x="14" y="91"/>
                </a:cubicBezTo>
                <a:cubicBezTo>
                  <a:pt x="13" y="93"/>
                  <a:pt x="12" y="95"/>
                  <a:pt x="12" y="97"/>
                </a:cubicBezTo>
                <a:cubicBezTo>
                  <a:pt x="12" y="101"/>
                  <a:pt x="16" y="105"/>
                  <a:pt x="20" y="105"/>
                </a:cubicBezTo>
                <a:cubicBezTo>
                  <a:pt x="32" y="105"/>
                  <a:pt x="32" y="105"/>
                  <a:pt x="32" y="105"/>
                </a:cubicBezTo>
                <a:cubicBezTo>
                  <a:pt x="2" y="135"/>
                  <a:pt x="2" y="135"/>
                  <a:pt x="2" y="135"/>
                </a:cubicBezTo>
                <a:cubicBezTo>
                  <a:pt x="1" y="137"/>
                  <a:pt x="0" y="139"/>
                  <a:pt x="0" y="141"/>
                </a:cubicBezTo>
                <a:cubicBezTo>
                  <a:pt x="0" y="145"/>
                  <a:pt x="4" y="149"/>
                  <a:pt x="8" y="149"/>
                </a:cubicBezTo>
                <a:cubicBezTo>
                  <a:pt x="60" y="149"/>
                  <a:pt x="60" y="149"/>
                  <a:pt x="60" y="149"/>
                </a:cubicBezTo>
                <a:cubicBezTo>
                  <a:pt x="60" y="165"/>
                  <a:pt x="60" y="165"/>
                  <a:pt x="60" y="165"/>
                </a:cubicBezTo>
                <a:cubicBezTo>
                  <a:pt x="60" y="169"/>
                  <a:pt x="56" y="173"/>
                  <a:pt x="52" y="173"/>
                </a:cubicBezTo>
                <a:cubicBezTo>
                  <a:pt x="10" y="173"/>
                  <a:pt x="10" y="173"/>
                  <a:pt x="10" y="173"/>
                </a:cubicBezTo>
                <a:cubicBezTo>
                  <a:pt x="4" y="173"/>
                  <a:pt x="0" y="177"/>
                  <a:pt x="0" y="183"/>
                </a:cubicBezTo>
                <a:cubicBezTo>
                  <a:pt x="0" y="189"/>
                  <a:pt x="4" y="193"/>
                  <a:pt x="10" y="193"/>
                </a:cubicBezTo>
                <a:cubicBezTo>
                  <a:pt x="182" y="193"/>
                  <a:pt x="182" y="193"/>
                  <a:pt x="182" y="193"/>
                </a:cubicBezTo>
                <a:cubicBezTo>
                  <a:pt x="188" y="193"/>
                  <a:pt x="192" y="189"/>
                  <a:pt x="192" y="183"/>
                </a:cubicBezTo>
                <a:cubicBezTo>
                  <a:pt x="192" y="177"/>
                  <a:pt x="188" y="173"/>
                  <a:pt x="182" y="173"/>
                </a:cubicBezTo>
                <a:cubicBezTo>
                  <a:pt x="100" y="173"/>
                  <a:pt x="100" y="173"/>
                  <a:pt x="100" y="173"/>
                </a:cubicBezTo>
                <a:cubicBezTo>
                  <a:pt x="96" y="173"/>
                  <a:pt x="92" y="169"/>
                  <a:pt x="92" y="165"/>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28" name="Freeform 26">
            <a:extLst>
              <a:ext uri="{FF2B5EF4-FFF2-40B4-BE49-F238E27FC236}">
                <a16:creationId xmlns:a16="http://schemas.microsoft.com/office/drawing/2014/main" id="{553BAEEA-F5CB-4906-B0EE-CCFEB4914258}"/>
              </a:ext>
            </a:extLst>
          </p:cNvPr>
          <p:cNvSpPr>
            <a:spLocks noEditPoints="1"/>
          </p:cNvSpPr>
          <p:nvPr/>
        </p:nvSpPr>
        <p:spPr bwMode="auto">
          <a:xfrm>
            <a:off x="10796461" y="3382168"/>
            <a:ext cx="312738" cy="312737"/>
          </a:xfrm>
          <a:custGeom>
            <a:avLst/>
            <a:gdLst>
              <a:gd name="T0" fmla="*/ 192 w 192"/>
              <a:gd name="T1" fmla="*/ 72 h 192"/>
              <a:gd name="T2" fmla="*/ 184 w 192"/>
              <a:gd name="T3" fmla="*/ 64 h 192"/>
              <a:gd name="T4" fmla="*/ 178 w 192"/>
              <a:gd name="T5" fmla="*/ 66 h 192"/>
              <a:gd name="T6" fmla="*/ 144 w 192"/>
              <a:gd name="T7" fmla="*/ 96 h 192"/>
              <a:gd name="T8" fmla="*/ 144 w 192"/>
              <a:gd name="T9" fmla="*/ 72 h 192"/>
              <a:gd name="T10" fmla="*/ 136 w 192"/>
              <a:gd name="T11" fmla="*/ 64 h 192"/>
              <a:gd name="T12" fmla="*/ 130 w 192"/>
              <a:gd name="T13" fmla="*/ 66 h 192"/>
              <a:gd name="T14" fmla="*/ 96 w 192"/>
              <a:gd name="T15" fmla="*/ 96 h 192"/>
              <a:gd name="T16" fmla="*/ 96 w 192"/>
              <a:gd name="T17" fmla="*/ 72 h 192"/>
              <a:gd name="T18" fmla="*/ 88 w 192"/>
              <a:gd name="T19" fmla="*/ 64 h 192"/>
              <a:gd name="T20" fmla="*/ 82 w 192"/>
              <a:gd name="T21" fmla="*/ 66 h 192"/>
              <a:gd name="T22" fmla="*/ 48 w 192"/>
              <a:gd name="T23" fmla="*/ 96 h 192"/>
              <a:gd name="T24" fmla="*/ 40 w 192"/>
              <a:gd name="T25" fmla="*/ 9 h 192"/>
              <a:gd name="T26" fmla="*/ 31 w 192"/>
              <a:gd name="T27" fmla="*/ 0 h 192"/>
              <a:gd name="T28" fmla="*/ 17 w 192"/>
              <a:gd name="T29" fmla="*/ 0 h 192"/>
              <a:gd name="T30" fmla="*/ 8 w 192"/>
              <a:gd name="T31" fmla="*/ 9 h 192"/>
              <a:gd name="T32" fmla="*/ 0 w 192"/>
              <a:gd name="T33" fmla="*/ 176 h 192"/>
              <a:gd name="T34" fmla="*/ 16 w 192"/>
              <a:gd name="T35" fmla="*/ 192 h 192"/>
              <a:gd name="T36" fmla="*/ 176 w 192"/>
              <a:gd name="T37" fmla="*/ 192 h 192"/>
              <a:gd name="T38" fmla="*/ 192 w 192"/>
              <a:gd name="T39" fmla="*/ 176 h 192"/>
              <a:gd name="T40" fmla="*/ 192 w 192"/>
              <a:gd name="T41" fmla="*/ 72 h 192"/>
              <a:gd name="T42" fmla="*/ 76 w 192"/>
              <a:gd name="T43" fmla="*/ 123 h 192"/>
              <a:gd name="T44" fmla="*/ 76 w 192"/>
              <a:gd name="T45" fmla="*/ 133 h 192"/>
              <a:gd name="T46" fmla="*/ 69 w 192"/>
              <a:gd name="T47" fmla="*/ 140 h 192"/>
              <a:gd name="T48" fmla="*/ 59 w 192"/>
              <a:gd name="T49" fmla="*/ 140 h 192"/>
              <a:gd name="T50" fmla="*/ 52 w 192"/>
              <a:gd name="T51" fmla="*/ 133 h 192"/>
              <a:gd name="T52" fmla="*/ 52 w 192"/>
              <a:gd name="T53" fmla="*/ 123 h 192"/>
              <a:gd name="T54" fmla="*/ 59 w 192"/>
              <a:gd name="T55" fmla="*/ 116 h 192"/>
              <a:gd name="T56" fmla="*/ 69 w 192"/>
              <a:gd name="T57" fmla="*/ 116 h 192"/>
              <a:gd name="T58" fmla="*/ 76 w 192"/>
              <a:gd name="T59" fmla="*/ 123 h 192"/>
              <a:gd name="T60" fmla="*/ 124 w 192"/>
              <a:gd name="T61" fmla="*/ 123 h 192"/>
              <a:gd name="T62" fmla="*/ 124 w 192"/>
              <a:gd name="T63" fmla="*/ 133 h 192"/>
              <a:gd name="T64" fmla="*/ 117 w 192"/>
              <a:gd name="T65" fmla="*/ 140 h 192"/>
              <a:gd name="T66" fmla="*/ 107 w 192"/>
              <a:gd name="T67" fmla="*/ 140 h 192"/>
              <a:gd name="T68" fmla="*/ 100 w 192"/>
              <a:gd name="T69" fmla="*/ 133 h 192"/>
              <a:gd name="T70" fmla="*/ 100 w 192"/>
              <a:gd name="T71" fmla="*/ 123 h 192"/>
              <a:gd name="T72" fmla="*/ 107 w 192"/>
              <a:gd name="T73" fmla="*/ 116 h 192"/>
              <a:gd name="T74" fmla="*/ 117 w 192"/>
              <a:gd name="T75" fmla="*/ 116 h 192"/>
              <a:gd name="T76" fmla="*/ 124 w 192"/>
              <a:gd name="T77" fmla="*/ 123 h 192"/>
              <a:gd name="T78" fmla="*/ 172 w 192"/>
              <a:gd name="T79" fmla="*/ 123 h 192"/>
              <a:gd name="T80" fmla="*/ 172 w 192"/>
              <a:gd name="T81" fmla="*/ 133 h 192"/>
              <a:gd name="T82" fmla="*/ 165 w 192"/>
              <a:gd name="T83" fmla="*/ 140 h 192"/>
              <a:gd name="T84" fmla="*/ 155 w 192"/>
              <a:gd name="T85" fmla="*/ 140 h 192"/>
              <a:gd name="T86" fmla="*/ 148 w 192"/>
              <a:gd name="T87" fmla="*/ 133 h 192"/>
              <a:gd name="T88" fmla="*/ 148 w 192"/>
              <a:gd name="T89" fmla="*/ 123 h 192"/>
              <a:gd name="T90" fmla="*/ 155 w 192"/>
              <a:gd name="T91" fmla="*/ 116 h 192"/>
              <a:gd name="T92" fmla="*/ 165 w 192"/>
              <a:gd name="T93" fmla="*/ 116 h 192"/>
              <a:gd name="T94" fmla="*/ 172 w 192"/>
              <a:gd name="T95" fmla="*/ 12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2" h="192">
                <a:moveTo>
                  <a:pt x="192" y="72"/>
                </a:moveTo>
                <a:cubicBezTo>
                  <a:pt x="192" y="68"/>
                  <a:pt x="188" y="64"/>
                  <a:pt x="184" y="64"/>
                </a:cubicBezTo>
                <a:cubicBezTo>
                  <a:pt x="182" y="64"/>
                  <a:pt x="180" y="65"/>
                  <a:pt x="178" y="66"/>
                </a:cubicBezTo>
                <a:cubicBezTo>
                  <a:pt x="144" y="96"/>
                  <a:pt x="144" y="96"/>
                  <a:pt x="144" y="96"/>
                </a:cubicBezTo>
                <a:cubicBezTo>
                  <a:pt x="144" y="72"/>
                  <a:pt x="144" y="72"/>
                  <a:pt x="144" y="72"/>
                </a:cubicBezTo>
                <a:cubicBezTo>
                  <a:pt x="144" y="68"/>
                  <a:pt x="140" y="64"/>
                  <a:pt x="136" y="64"/>
                </a:cubicBezTo>
                <a:cubicBezTo>
                  <a:pt x="134" y="64"/>
                  <a:pt x="132" y="65"/>
                  <a:pt x="130" y="66"/>
                </a:cubicBezTo>
                <a:cubicBezTo>
                  <a:pt x="96" y="96"/>
                  <a:pt x="96" y="96"/>
                  <a:pt x="96" y="96"/>
                </a:cubicBezTo>
                <a:cubicBezTo>
                  <a:pt x="96" y="72"/>
                  <a:pt x="96" y="72"/>
                  <a:pt x="96" y="72"/>
                </a:cubicBezTo>
                <a:cubicBezTo>
                  <a:pt x="96" y="68"/>
                  <a:pt x="92" y="64"/>
                  <a:pt x="88" y="64"/>
                </a:cubicBezTo>
                <a:cubicBezTo>
                  <a:pt x="86" y="64"/>
                  <a:pt x="84" y="65"/>
                  <a:pt x="82" y="66"/>
                </a:cubicBezTo>
                <a:cubicBezTo>
                  <a:pt x="48" y="96"/>
                  <a:pt x="48" y="96"/>
                  <a:pt x="48" y="96"/>
                </a:cubicBezTo>
                <a:cubicBezTo>
                  <a:pt x="40" y="9"/>
                  <a:pt x="40" y="9"/>
                  <a:pt x="40" y="9"/>
                </a:cubicBezTo>
                <a:cubicBezTo>
                  <a:pt x="40" y="4"/>
                  <a:pt x="36" y="0"/>
                  <a:pt x="31" y="0"/>
                </a:cubicBezTo>
                <a:cubicBezTo>
                  <a:pt x="17" y="0"/>
                  <a:pt x="17" y="0"/>
                  <a:pt x="17" y="0"/>
                </a:cubicBezTo>
                <a:cubicBezTo>
                  <a:pt x="12" y="0"/>
                  <a:pt x="8" y="4"/>
                  <a:pt x="8" y="9"/>
                </a:cubicBezTo>
                <a:cubicBezTo>
                  <a:pt x="0" y="176"/>
                  <a:pt x="0" y="176"/>
                  <a:pt x="0" y="176"/>
                </a:cubicBezTo>
                <a:cubicBezTo>
                  <a:pt x="0" y="185"/>
                  <a:pt x="7" y="192"/>
                  <a:pt x="16" y="192"/>
                </a:cubicBezTo>
                <a:cubicBezTo>
                  <a:pt x="176" y="192"/>
                  <a:pt x="176" y="192"/>
                  <a:pt x="176" y="192"/>
                </a:cubicBezTo>
                <a:cubicBezTo>
                  <a:pt x="185" y="192"/>
                  <a:pt x="192" y="185"/>
                  <a:pt x="192" y="176"/>
                </a:cubicBezTo>
                <a:lnTo>
                  <a:pt x="192" y="72"/>
                </a:lnTo>
                <a:close/>
                <a:moveTo>
                  <a:pt x="76" y="123"/>
                </a:moveTo>
                <a:cubicBezTo>
                  <a:pt x="76" y="133"/>
                  <a:pt x="76" y="133"/>
                  <a:pt x="76" y="133"/>
                </a:cubicBezTo>
                <a:cubicBezTo>
                  <a:pt x="76" y="137"/>
                  <a:pt x="73" y="140"/>
                  <a:pt x="69" y="140"/>
                </a:cubicBezTo>
                <a:cubicBezTo>
                  <a:pt x="59" y="140"/>
                  <a:pt x="59" y="140"/>
                  <a:pt x="59" y="140"/>
                </a:cubicBezTo>
                <a:cubicBezTo>
                  <a:pt x="55" y="140"/>
                  <a:pt x="52" y="137"/>
                  <a:pt x="52" y="133"/>
                </a:cubicBezTo>
                <a:cubicBezTo>
                  <a:pt x="52" y="123"/>
                  <a:pt x="52" y="123"/>
                  <a:pt x="52" y="123"/>
                </a:cubicBezTo>
                <a:cubicBezTo>
                  <a:pt x="52" y="119"/>
                  <a:pt x="55" y="116"/>
                  <a:pt x="59" y="116"/>
                </a:cubicBezTo>
                <a:cubicBezTo>
                  <a:pt x="69" y="116"/>
                  <a:pt x="69" y="116"/>
                  <a:pt x="69" y="116"/>
                </a:cubicBezTo>
                <a:cubicBezTo>
                  <a:pt x="73" y="116"/>
                  <a:pt x="76" y="119"/>
                  <a:pt x="76" y="123"/>
                </a:cubicBezTo>
                <a:close/>
                <a:moveTo>
                  <a:pt x="124" y="123"/>
                </a:moveTo>
                <a:cubicBezTo>
                  <a:pt x="124" y="133"/>
                  <a:pt x="124" y="133"/>
                  <a:pt x="124" y="133"/>
                </a:cubicBezTo>
                <a:cubicBezTo>
                  <a:pt x="124" y="137"/>
                  <a:pt x="121" y="140"/>
                  <a:pt x="117" y="140"/>
                </a:cubicBezTo>
                <a:cubicBezTo>
                  <a:pt x="107" y="140"/>
                  <a:pt x="107" y="140"/>
                  <a:pt x="107" y="140"/>
                </a:cubicBezTo>
                <a:cubicBezTo>
                  <a:pt x="103" y="140"/>
                  <a:pt x="100" y="137"/>
                  <a:pt x="100" y="133"/>
                </a:cubicBezTo>
                <a:cubicBezTo>
                  <a:pt x="100" y="123"/>
                  <a:pt x="100" y="123"/>
                  <a:pt x="100" y="123"/>
                </a:cubicBezTo>
                <a:cubicBezTo>
                  <a:pt x="100" y="119"/>
                  <a:pt x="103" y="116"/>
                  <a:pt x="107" y="116"/>
                </a:cubicBezTo>
                <a:cubicBezTo>
                  <a:pt x="117" y="116"/>
                  <a:pt x="117" y="116"/>
                  <a:pt x="117" y="116"/>
                </a:cubicBezTo>
                <a:cubicBezTo>
                  <a:pt x="121" y="116"/>
                  <a:pt x="124" y="119"/>
                  <a:pt x="124" y="123"/>
                </a:cubicBezTo>
                <a:close/>
                <a:moveTo>
                  <a:pt x="172" y="123"/>
                </a:moveTo>
                <a:cubicBezTo>
                  <a:pt x="172" y="133"/>
                  <a:pt x="172" y="133"/>
                  <a:pt x="172" y="133"/>
                </a:cubicBezTo>
                <a:cubicBezTo>
                  <a:pt x="172" y="137"/>
                  <a:pt x="169" y="140"/>
                  <a:pt x="165" y="140"/>
                </a:cubicBezTo>
                <a:cubicBezTo>
                  <a:pt x="155" y="140"/>
                  <a:pt x="155" y="140"/>
                  <a:pt x="155" y="140"/>
                </a:cubicBezTo>
                <a:cubicBezTo>
                  <a:pt x="151" y="140"/>
                  <a:pt x="148" y="137"/>
                  <a:pt x="148" y="133"/>
                </a:cubicBezTo>
                <a:cubicBezTo>
                  <a:pt x="148" y="123"/>
                  <a:pt x="148" y="123"/>
                  <a:pt x="148" y="123"/>
                </a:cubicBezTo>
                <a:cubicBezTo>
                  <a:pt x="148" y="119"/>
                  <a:pt x="151" y="116"/>
                  <a:pt x="155" y="116"/>
                </a:cubicBezTo>
                <a:cubicBezTo>
                  <a:pt x="165" y="116"/>
                  <a:pt x="165" y="116"/>
                  <a:pt x="165" y="116"/>
                </a:cubicBezTo>
                <a:cubicBezTo>
                  <a:pt x="169" y="116"/>
                  <a:pt x="172" y="119"/>
                  <a:pt x="172" y="123"/>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29" name="Freeform 27">
            <a:extLst>
              <a:ext uri="{FF2B5EF4-FFF2-40B4-BE49-F238E27FC236}">
                <a16:creationId xmlns:a16="http://schemas.microsoft.com/office/drawing/2014/main" id="{C5183002-5A68-4B3A-9889-6A3A75E8B5A9}"/>
              </a:ext>
            </a:extLst>
          </p:cNvPr>
          <p:cNvSpPr>
            <a:spLocks noEditPoints="1"/>
          </p:cNvSpPr>
          <p:nvPr/>
        </p:nvSpPr>
        <p:spPr bwMode="auto">
          <a:xfrm>
            <a:off x="10093199" y="3380581"/>
            <a:ext cx="312738" cy="314325"/>
          </a:xfrm>
          <a:custGeom>
            <a:avLst/>
            <a:gdLst>
              <a:gd name="T0" fmla="*/ 128 w 192"/>
              <a:gd name="T1" fmla="*/ 173 h 193"/>
              <a:gd name="T2" fmla="*/ 128 w 192"/>
              <a:gd name="T3" fmla="*/ 85 h 193"/>
              <a:gd name="T4" fmla="*/ 134 w 192"/>
              <a:gd name="T5" fmla="*/ 85 h 193"/>
              <a:gd name="T6" fmla="*/ 140 w 192"/>
              <a:gd name="T7" fmla="*/ 91 h 193"/>
              <a:gd name="T8" fmla="*/ 140 w 192"/>
              <a:gd name="T9" fmla="*/ 147 h 193"/>
              <a:gd name="T10" fmla="*/ 166 w 192"/>
              <a:gd name="T11" fmla="*/ 173 h 193"/>
              <a:gd name="T12" fmla="*/ 192 w 192"/>
              <a:gd name="T13" fmla="*/ 147 h 193"/>
              <a:gd name="T14" fmla="*/ 192 w 192"/>
              <a:gd name="T15" fmla="*/ 39 h 193"/>
              <a:gd name="T16" fmla="*/ 186 w 192"/>
              <a:gd name="T17" fmla="*/ 25 h 193"/>
              <a:gd name="T18" fmla="*/ 165 w 192"/>
              <a:gd name="T19" fmla="*/ 4 h 193"/>
              <a:gd name="T20" fmla="*/ 151 w 192"/>
              <a:gd name="T21" fmla="*/ 4 h 193"/>
              <a:gd name="T22" fmla="*/ 151 w 192"/>
              <a:gd name="T23" fmla="*/ 18 h 193"/>
              <a:gd name="T24" fmla="*/ 165 w 192"/>
              <a:gd name="T25" fmla="*/ 32 h 193"/>
              <a:gd name="T26" fmla="*/ 154 w 192"/>
              <a:gd name="T27" fmla="*/ 42 h 193"/>
              <a:gd name="T28" fmla="*/ 154 w 192"/>
              <a:gd name="T29" fmla="*/ 54 h 193"/>
              <a:gd name="T30" fmla="*/ 161 w 192"/>
              <a:gd name="T31" fmla="*/ 57 h 193"/>
              <a:gd name="T32" fmla="*/ 172 w 192"/>
              <a:gd name="T33" fmla="*/ 57 h 193"/>
              <a:gd name="T34" fmla="*/ 172 w 192"/>
              <a:gd name="T35" fmla="*/ 147 h 193"/>
              <a:gd name="T36" fmla="*/ 166 w 192"/>
              <a:gd name="T37" fmla="*/ 153 h 193"/>
              <a:gd name="T38" fmla="*/ 160 w 192"/>
              <a:gd name="T39" fmla="*/ 147 h 193"/>
              <a:gd name="T40" fmla="*/ 160 w 192"/>
              <a:gd name="T41" fmla="*/ 91 h 193"/>
              <a:gd name="T42" fmla="*/ 134 w 192"/>
              <a:gd name="T43" fmla="*/ 65 h 193"/>
              <a:gd name="T44" fmla="*/ 128 w 192"/>
              <a:gd name="T45" fmla="*/ 65 h 193"/>
              <a:gd name="T46" fmla="*/ 128 w 192"/>
              <a:gd name="T47" fmla="*/ 17 h 193"/>
              <a:gd name="T48" fmla="*/ 112 w 192"/>
              <a:gd name="T49" fmla="*/ 1 h 193"/>
              <a:gd name="T50" fmla="*/ 28 w 192"/>
              <a:gd name="T51" fmla="*/ 1 h 193"/>
              <a:gd name="T52" fmla="*/ 12 w 192"/>
              <a:gd name="T53" fmla="*/ 17 h 193"/>
              <a:gd name="T54" fmla="*/ 12 w 192"/>
              <a:gd name="T55" fmla="*/ 173 h 193"/>
              <a:gd name="T56" fmla="*/ 10 w 192"/>
              <a:gd name="T57" fmla="*/ 173 h 193"/>
              <a:gd name="T58" fmla="*/ 0 w 192"/>
              <a:gd name="T59" fmla="*/ 183 h 193"/>
              <a:gd name="T60" fmla="*/ 10 w 192"/>
              <a:gd name="T61" fmla="*/ 193 h 193"/>
              <a:gd name="T62" fmla="*/ 130 w 192"/>
              <a:gd name="T63" fmla="*/ 193 h 193"/>
              <a:gd name="T64" fmla="*/ 140 w 192"/>
              <a:gd name="T65" fmla="*/ 183 h 193"/>
              <a:gd name="T66" fmla="*/ 130 w 192"/>
              <a:gd name="T67" fmla="*/ 173 h 193"/>
              <a:gd name="T68" fmla="*/ 128 w 192"/>
              <a:gd name="T69" fmla="*/ 173 h 193"/>
              <a:gd name="T70" fmla="*/ 41 w 192"/>
              <a:gd name="T71" fmla="*/ 21 h 193"/>
              <a:gd name="T72" fmla="*/ 99 w 192"/>
              <a:gd name="T73" fmla="*/ 21 h 193"/>
              <a:gd name="T74" fmla="*/ 108 w 192"/>
              <a:gd name="T75" fmla="*/ 30 h 193"/>
              <a:gd name="T76" fmla="*/ 108 w 192"/>
              <a:gd name="T77" fmla="*/ 72 h 193"/>
              <a:gd name="T78" fmla="*/ 99 w 192"/>
              <a:gd name="T79" fmla="*/ 81 h 193"/>
              <a:gd name="T80" fmla="*/ 41 w 192"/>
              <a:gd name="T81" fmla="*/ 81 h 193"/>
              <a:gd name="T82" fmla="*/ 32 w 192"/>
              <a:gd name="T83" fmla="*/ 72 h 193"/>
              <a:gd name="T84" fmla="*/ 32 w 192"/>
              <a:gd name="T85" fmla="*/ 30 h 193"/>
              <a:gd name="T86" fmla="*/ 41 w 192"/>
              <a:gd name="T87" fmla="*/ 2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2" h="193">
                <a:moveTo>
                  <a:pt x="128" y="173"/>
                </a:moveTo>
                <a:cubicBezTo>
                  <a:pt x="128" y="85"/>
                  <a:pt x="128" y="85"/>
                  <a:pt x="128" y="85"/>
                </a:cubicBezTo>
                <a:cubicBezTo>
                  <a:pt x="134" y="85"/>
                  <a:pt x="134" y="85"/>
                  <a:pt x="134" y="85"/>
                </a:cubicBezTo>
                <a:cubicBezTo>
                  <a:pt x="137" y="85"/>
                  <a:pt x="140" y="88"/>
                  <a:pt x="140" y="91"/>
                </a:cubicBezTo>
                <a:cubicBezTo>
                  <a:pt x="140" y="147"/>
                  <a:pt x="140" y="147"/>
                  <a:pt x="140" y="147"/>
                </a:cubicBezTo>
                <a:cubicBezTo>
                  <a:pt x="140" y="161"/>
                  <a:pt x="152" y="173"/>
                  <a:pt x="166" y="173"/>
                </a:cubicBezTo>
                <a:cubicBezTo>
                  <a:pt x="180" y="173"/>
                  <a:pt x="192" y="161"/>
                  <a:pt x="192" y="147"/>
                </a:cubicBezTo>
                <a:cubicBezTo>
                  <a:pt x="192" y="39"/>
                  <a:pt x="192" y="39"/>
                  <a:pt x="192" y="39"/>
                </a:cubicBezTo>
                <a:cubicBezTo>
                  <a:pt x="192" y="34"/>
                  <a:pt x="190" y="29"/>
                  <a:pt x="186" y="25"/>
                </a:cubicBezTo>
                <a:cubicBezTo>
                  <a:pt x="165" y="4"/>
                  <a:pt x="165" y="4"/>
                  <a:pt x="165" y="4"/>
                </a:cubicBezTo>
                <a:cubicBezTo>
                  <a:pt x="161" y="0"/>
                  <a:pt x="155" y="0"/>
                  <a:pt x="151" y="4"/>
                </a:cubicBezTo>
                <a:cubicBezTo>
                  <a:pt x="147" y="8"/>
                  <a:pt x="147" y="14"/>
                  <a:pt x="151" y="18"/>
                </a:cubicBezTo>
                <a:cubicBezTo>
                  <a:pt x="165" y="32"/>
                  <a:pt x="165" y="32"/>
                  <a:pt x="165" y="32"/>
                </a:cubicBezTo>
                <a:cubicBezTo>
                  <a:pt x="154" y="42"/>
                  <a:pt x="154" y="42"/>
                  <a:pt x="154" y="42"/>
                </a:cubicBezTo>
                <a:cubicBezTo>
                  <a:pt x="151" y="46"/>
                  <a:pt x="151" y="51"/>
                  <a:pt x="154" y="54"/>
                </a:cubicBezTo>
                <a:cubicBezTo>
                  <a:pt x="156" y="56"/>
                  <a:pt x="158" y="57"/>
                  <a:pt x="161" y="57"/>
                </a:cubicBezTo>
                <a:cubicBezTo>
                  <a:pt x="172" y="57"/>
                  <a:pt x="172" y="57"/>
                  <a:pt x="172" y="57"/>
                </a:cubicBezTo>
                <a:cubicBezTo>
                  <a:pt x="172" y="147"/>
                  <a:pt x="172" y="147"/>
                  <a:pt x="172" y="147"/>
                </a:cubicBezTo>
                <a:cubicBezTo>
                  <a:pt x="172" y="150"/>
                  <a:pt x="169" y="153"/>
                  <a:pt x="166" y="153"/>
                </a:cubicBezTo>
                <a:cubicBezTo>
                  <a:pt x="163" y="153"/>
                  <a:pt x="160" y="150"/>
                  <a:pt x="160" y="147"/>
                </a:cubicBezTo>
                <a:cubicBezTo>
                  <a:pt x="160" y="91"/>
                  <a:pt x="160" y="91"/>
                  <a:pt x="160" y="91"/>
                </a:cubicBezTo>
                <a:cubicBezTo>
                  <a:pt x="160" y="77"/>
                  <a:pt x="148" y="65"/>
                  <a:pt x="134" y="65"/>
                </a:cubicBezTo>
                <a:cubicBezTo>
                  <a:pt x="128" y="65"/>
                  <a:pt x="128" y="65"/>
                  <a:pt x="128" y="65"/>
                </a:cubicBezTo>
                <a:cubicBezTo>
                  <a:pt x="128" y="17"/>
                  <a:pt x="128" y="17"/>
                  <a:pt x="128" y="17"/>
                </a:cubicBezTo>
                <a:cubicBezTo>
                  <a:pt x="128" y="8"/>
                  <a:pt x="121" y="1"/>
                  <a:pt x="112" y="1"/>
                </a:cubicBezTo>
                <a:cubicBezTo>
                  <a:pt x="28" y="1"/>
                  <a:pt x="28" y="1"/>
                  <a:pt x="28" y="1"/>
                </a:cubicBezTo>
                <a:cubicBezTo>
                  <a:pt x="19" y="1"/>
                  <a:pt x="12" y="8"/>
                  <a:pt x="12" y="17"/>
                </a:cubicBezTo>
                <a:cubicBezTo>
                  <a:pt x="12" y="173"/>
                  <a:pt x="12" y="173"/>
                  <a:pt x="12" y="173"/>
                </a:cubicBezTo>
                <a:cubicBezTo>
                  <a:pt x="10" y="173"/>
                  <a:pt x="10" y="173"/>
                  <a:pt x="10" y="173"/>
                </a:cubicBezTo>
                <a:cubicBezTo>
                  <a:pt x="4" y="173"/>
                  <a:pt x="0" y="177"/>
                  <a:pt x="0" y="183"/>
                </a:cubicBezTo>
                <a:cubicBezTo>
                  <a:pt x="0" y="189"/>
                  <a:pt x="4" y="193"/>
                  <a:pt x="10" y="193"/>
                </a:cubicBezTo>
                <a:cubicBezTo>
                  <a:pt x="130" y="193"/>
                  <a:pt x="130" y="193"/>
                  <a:pt x="130" y="193"/>
                </a:cubicBezTo>
                <a:cubicBezTo>
                  <a:pt x="136" y="193"/>
                  <a:pt x="140" y="189"/>
                  <a:pt x="140" y="183"/>
                </a:cubicBezTo>
                <a:cubicBezTo>
                  <a:pt x="140" y="177"/>
                  <a:pt x="136" y="173"/>
                  <a:pt x="130" y="173"/>
                </a:cubicBezTo>
                <a:lnTo>
                  <a:pt x="128" y="173"/>
                </a:lnTo>
                <a:close/>
                <a:moveTo>
                  <a:pt x="41" y="21"/>
                </a:moveTo>
                <a:cubicBezTo>
                  <a:pt x="99" y="21"/>
                  <a:pt x="99" y="21"/>
                  <a:pt x="99" y="21"/>
                </a:cubicBezTo>
                <a:cubicBezTo>
                  <a:pt x="104" y="21"/>
                  <a:pt x="108" y="25"/>
                  <a:pt x="108" y="30"/>
                </a:cubicBezTo>
                <a:cubicBezTo>
                  <a:pt x="108" y="72"/>
                  <a:pt x="108" y="72"/>
                  <a:pt x="108" y="72"/>
                </a:cubicBezTo>
                <a:cubicBezTo>
                  <a:pt x="108" y="77"/>
                  <a:pt x="104" y="81"/>
                  <a:pt x="99" y="81"/>
                </a:cubicBezTo>
                <a:cubicBezTo>
                  <a:pt x="41" y="81"/>
                  <a:pt x="41" y="81"/>
                  <a:pt x="41" y="81"/>
                </a:cubicBezTo>
                <a:cubicBezTo>
                  <a:pt x="36" y="81"/>
                  <a:pt x="32" y="77"/>
                  <a:pt x="32" y="72"/>
                </a:cubicBezTo>
                <a:cubicBezTo>
                  <a:pt x="32" y="30"/>
                  <a:pt x="32" y="30"/>
                  <a:pt x="32" y="30"/>
                </a:cubicBezTo>
                <a:cubicBezTo>
                  <a:pt x="32" y="25"/>
                  <a:pt x="36" y="21"/>
                  <a:pt x="41" y="21"/>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30" name="Freeform 28">
            <a:extLst>
              <a:ext uri="{FF2B5EF4-FFF2-40B4-BE49-F238E27FC236}">
                <a16:creationId xmlns:a16="http://schemas.microsoft.com/office/drawing/2014/main" id="{2D2F9E53-B12B-4CC9-83B9-032E7DE1D7FA}"/>
              </a:ext>
            </a:extLst>
          </p:cNvPr>
          <p:cNvSpPr>
            <a:spLocks noEditPoints="1"/>
          </p:cNvSpPr>
          <p:nvPr/>
        </p:nvSpPr>
        <p:spPr bwMode="auto">
          <a:xfrm>
            <a:off x="9389936" y="3409156"/>
            <a:ext cx="312738" cy="254000"/>
          </a:xfrm>
          <a:custGeom>
            <a:avLst/>
            <a:gdLst>
              <a:gd name="T0" fmla="*/ 112 w 192"/>
              <a:gd name="T1" fmla="*/ 0 h 156"/>
              <a:gd name="T2" fmla="*/ 100 w 192"/>
              <a:gd name="T3" fmla="*/ 0 h 156"/>
              <a:gd name="T4" fmla="*/ 40 w 192"/>
              <a:gd name="T5" fmla="*/ 55 h 156"/>
              <a:gd name="T6" fmla="*/ 8 w 192"/>
              <a:gd name="T7" fmla="*/ 108 h 156"/>
              <a:gd name="T8" fmla="*/ 8 w 192"/>
              <a:gd name="T9" fmla="*/ 108 h 156"/>
              <a:gd name="T10" fmla="*/ 0 w 192"/>
              <a:gd name="T11" fmla="*/ 118 h 156"/>
              <a:gd name="T12" fmla="*/ 10 w 192"/>
              <a:gd name="T13" fmla="*/ 128 h 156"/>
              <a:gd name="T14" fmla="*/ 24 w 192"/>
              <a:gd name="T15" fmla="*/ 128 h 156"/>
              <a:gd name="T16" fmla="*/ 54 w 192"/>
              <a:gd name="T17" fmla="*/ 156 h 156"/>
              <a:gd name="T18" fmla="*/ 84 w 192"/>
              <a:gd name="T19" fmla="*/ 128 h 156"/>
              <a:gd name="T20" fmla="*/ 112 w 192"/>
              <a:gd name="T21" fmla="*/ 128 h 156"/>
              <a:gd name="T22" fmla="*/ 142 w 192"/>
              <a:gd name="T23" fmla="*/ 156 h 156"/>
              <a:gd name="T24" fmla="*/ 172 w 192"/>
              <a:gd name="T25" fmla="*/ 126 h 156"/>
              <a:gd name="T26" fmla="*/ 172 w 192"/>
              <a:gd name="T27" fmla="*/ 123 h 156"/>
              <a:gd name="T28" fmla="*/ 192 w 192"/>
              <a:gd name="T29" fmla="*/ 88 h 156"/>
              <a:gd name="T30" fmla="*/ 192 w 192"/>
              <a:gd name="T31" fmla="*/ 61 h 156"/>
              <a:gd name="T32" fmla="*/ 183 w 192"/>
              <a:gd name="T33" fmla="*/ 52 h 156"/>
              <a:gd name="T34" fmla="*/ 171 w 192"/>
              <a:gd name="T35" fmla="*/ 52 h 156"/>
              <a:gd name="T36" fmla="*/ 112 w 192"/>
              <a:gd name="T37" fmla="*/ 0 h 156"/>
              <a:gd name="T38" fmla="*/ 96 w 192"/>
              <a:gd name="T39" fmla="*/ 20 h 156"/>
              <a:gd name="T40" fmla="*/ 96 w 192"/>
              <a:gd name="T41" fmla="*/ 60 h 156"/>
              <a:gd name="T42" fmla="*/ 60 w 192"/>
              <a:gd name="T43" fmla="*/ 60 h 156"/>
              <a:gd name="T44" fmla="*/ 96 w 192"/>
              <a:gd name="T45" fmla="*/ 20 h 156"/>
              <a:gd name="T46" fmla="*/ 116 w 192"/>
              <a:gd name="T47" fmla="*/ 60 h 156"/>
              <a:gd name="T48" fmla="*/ 116 w 192"/>
              <a:gd name="T49" fmla="*/ 20 h 156"/>
              <a:gd name="T50" fmla="*/ 152 w 192"/>
              <a:gd name="T51" fmla="*/ 60 h 156"/>
              <a:gd name="T52" fmla="*/ 116 w 192"/>
              <a:gd name="T53" fmla="*/ 60 h 156"/>
              <a:gd name="T54" fmla="*/ 64 w 192"/>
              <a:gd name="T55" fmla="*/ 126 h 156"/>
              <a:gd name="T56" fmla="*/ 54 w 192"/>
              <a:gd name="T57" fmla="*/ 136 h 156"/>
              <a:gd name="T58" fmla="*/ 44 w 192"/>
              <a:gd name="T59" fmla="*/ 126 h 156"/>
              <a:gd name="T60" fmla="*/ 54 w 192"/>
              <a:gd name="T61" fmla="*/ 116 h 156"/>
              <a:gd name="T62" fmla="*/ 64 w 192"/>
              <a:gd name="T63" fmla="*/ 126 h 156"/>
              <a:gd name="T64" fmla="*/ 152 w 192"/>
              <a:gd name="T65" fmla="*/ 126 h 156"/>
              <a:gd name="T66" fmla="*/ 142 w 192"/>
              <a:gd name="T67" fmla="*/ 136 h 156"/>
              <a:gd name="T68" fmla="*/ 132 w 192"/>
              <a:gd name="T69" fmla="*/ 126 h 156"/>
              <a:gd name="T70" fmla="*/ 142 w 192"/>
              <a:gd name="T71" fmla="*/ 116 h 156"/>
              <a:gd name="T72" fmla="*/ 152 w 192"/>
              <a:gd name="T73" fmla="*/ 12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2" h="156">
                <a:moveTo>
                  <a:pt x="112" y="0"/>
                </a:moveTo>
                <a:cubicBezTo>
                  <a:pt x="100" y="0"/>
                  <a:pt x="100" y="0"/>
                  <a:pt x="100" y="0"/>
                </a:cubicBezTo>
                <a:cubicBezTo>
                  <a:pt x="69" y="0"/>
                  <a:pt x="43" y="24"/>
                  <a:pt x="40" y="55"/>
                </a:cubicBezTo>
                <a:cubicBezTo>
                  <a:pt x="21" y="65"/>
                  <a:pt x="8" y="85"/>
                  <a:pt x="8" y="108"/>
                </a:cubicBezTo>
                <a:cubicBezTo>
                  <a:pt x="8" y="108"/>
                  <a:pt x="8" y="108"/>
                  <a:pt x="8" y="108"/>
                </a:cubicBezTo>
                <a:cubicBezTo>
                  <a:pt x="3" y="109"/>
                  <a:pt x="0" y="113"/>
                  <a:pt x="0" y="118"/>
                </a:cubicBezTo>
                <a:cubicBezTo>
                  <a:pt x="0" y="124"/>
                  <a:pt x="4" y="128"/>
                  <a:pt x="10" y="128"/>
                </a:cubicBezTo>
                <a:cubicBezTo>
                  <a:pt x="24" y="128"/>
                  <a:pt x="24" y="128"/>
                  <a:pt x="24" y="128"/>
                </a:cubicBezTo>
                <a:cubicBezTo>
                  <a:pt x="25" y="144"/>
                  <a:pt x="38" y="156"/>
                  <a:pt x="54" y="156"/>
                </a:cubicBezTo>
                <a:cubicBezTo>
                  <a:pt x="70" y="156"/>
                  <a:pt x="83" y="144"/>
                  <a:pt x="84" y="128"/>
                </a:cubicBezTo>
                <a:cubicBezTo>
                  <a:pt x="112" y="128"/>
                  <a:pt x="112" y="128"/>
                  <a:pt x="112" y="128"/>
                </a:cubicBezTo>
                <a:cubicBezTo>
                  <a:pt x="113" y="144"/>
                  <a:pt x="126" y="156"/>
                  <a:pt x="142" y="156"/>
                </a:cubicBezTo>
                <a:cubicBezTo>
                  <a:pt x="159" y="156"/>
                  <a:pt x="172" y="143"/>
                  <a:pt x="172" y="126"/>
                </a:cubicBezTo>
                <a:cubicBezTo>
                  <a:pt x="172" y="125"/>
                  <a:pt x="172" y="124"/>
                  <a:pt x="172" y="123"/>
                </a:cubicBezTo>
                <a:cubicBezTo>
                  <a:pt x="184" y="116"/>
                  <a:pt x="192" y="103"/>
                  <a:pt x="192" y="88"/>
                </a:cubicBezTo>
                <a:cubicBezTo>
                  <a:pt x="192" y="61"/>
                  <a:pt x="192" y="61"/>
                  <a:pt x="192" y="61"/>
                </a:cubicBezTo>
                <a:cubicBezTo>
                  <a:pt x="192" y="56"/>
                  <a:pt x="188" y="52"/>
                  <a:pt x="183" y="52"/>
                </a:cubicBezTo>
                <a:cubicBezTo>
                  <a:pt x="171" y="52"/>
                  <a:pt x="171" y="52"/>
                  <a:pt x="171" y="52"/>
                </a:cubicBezTo>
                <a:cubicBezTo>
                  <a:pt x="168" y="23"/>
                  <a:pt x="142" y="0"/>
                  <a:pt x="112" y="0"/>
                </a:cubicBezTo>
                <a:close/>
                <a:moveTo>
                  <a:pt x="96" y="20"/>
                </a:moveTo>
                <a:cubicBezTo>
                  <a:pt x="96" y="60"/>
                  <a:pt x="96" y="60"/>
                  <a:pt x="96" y="60"/>
                </a:cubicBezTo>
                <a:cubicBezTo>
                  <a:pt x="60" y="60"/>
                  <a:pt x="60" y="60"/>
                  <a:pt x="60" y="60"/>
                </a:cubicBezTo>
                <a:cubicBezTo>
                  <a:pt x="60" y="39"/>
                  <a:pt x="76" y="22"/>
                  <a:pt x="96" y="20"/>
                </a:cubicBezTo>
                <a:close/>
                <a:moveTo>
                  <a:pt x="116" y="60"/>
                </a:moveTo>
                <a:cubicBezTo>
                  <a:pt x="116" y="20"/>
                  <a:pt x="116" y="20"/>
                  <a:pt x="116" y="20"/>
                </a:cubicBezTo>
                <a:cubicBezTo>
                  <a:pt x="136" y="22"/>
                  <a:pt x="152" y="39"/>
                  <a:pt x="152" y="60"/>
                </a:cubicBezTo>
                <a:lnTo>
                  <a:pt x="116" y="60"/>
                </a:lnTo>
                <a:close/>
                <a:moveTo>
                  <a:pt x="64" y="126"/>
                </a:moveTo>
                <a:cubicBezTo>
                  <a:pt x="64" y="132"/>
                  <a:pt x="60" y="136"/>
                  <a:pt x="54" y="136"/>
                </a:cubicBezTo>
                <a:cubicBezTo>
                  <a:pt x="48" y="136"/>
                  <a:pt x="44" y="132"/>
                  <a:pt x="44" y="126"/>
                </a:cubicBezTo>
                <a:cubicBezTo>
                  <a:pt x="44" y="120"/>
                  <a:pt x="48" y="116"/>
                  <a:pt x="54" y="116"/>
                </a:cubicBezTo>
                <a:cubicBezTo>
                  <a:pt x="60" y="116"/>
                  <a:pt x="64" y="120"/>
                  <a:pt x="64" y="126"/>
                </a:cubicBezTo>
                <a:close/>
                <a:moveTo>
                  <a:pt x="152" y="126"/>
                </a:moveTo>
                <a:cubicBezTo>
                  <a:pt x="152" y="132"/>
                  <a:pt x="148" y="136"/>
                  <a:pt x="142" y="136"/>
                </a:cubicBezTo>
                <a:cubicBezTo>
                  <a:pt x="136" y="136"/>
                  <a:pt x="132" y="132"/>
                  <a:pt x="132" y="126"/>
                </a:cubicBezTo>
                <a:cubicBezTo>
                  <a:pt x="132" y="120"/>
                  <a:pt x="136" y="116"/>
                  <a:pt x="142" y="116"/>
                </a:cubicBezTo>
                <a:cubicBezTo>
                  <a:pt x="148" y="116"/>
                  <a:pt x="152" y="120"/>
                  <a:pt x="152" y="126"/>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35" name="Freeform 29">
            <a:extLst>
              <a:ext uri="{FF2B5EF4-FFF2-40B4-BE49-F238E27FC236}">
                <a16:creationId xmlns:a16="http://schemas.microsoft.com/office/drawing/2014/main" id="{7DA4B9B3-54D2-4C9C-81B2-7985F4FD06DA}"/>
              </a:ext>
            </a:extLst>
          </p:cNvPr>
          <p:cNvSpPr>
            <a:spLocks noEditPoints="1"/>
          </p:cNvSpPr>
          <p:nvPr/>
        </p:nvSpPr>
        <p:spPr bwMode="auto">
          <a:xfrm>
            <a:off x="8688261" y="3409156"/>
            <a:ext cx="311150" cy="260350"/>
          </a:xfrm>
          <a:custGeom>
            <a:avLst/>
            <a:gdLst>
              <a:gd name="T0" fmla="*/ 176 w 192"/>
              <a:gd name="T1" fmla="*/ 132 h 160"/>
              <a:gd name="T2" fmla="*/ 192 w 192"/>
              <a:gd name="T3" fmla="*/ 116 h 160"/>
              <a:gd name="T4" fmla="*/ 192 w 192"/>
              <a:gd name="T5" fmla="*/ 16 h 160"/>
              <a:gd name="T6" fmla="*/ 176 w 192"/>
              <a:gd name="T7" fmla="*/ 0 h 160"/>
              <a:gd name="T8" fmla="*/ 88 w 192"/>
              <a:gd name="T9" fmla="*/ 0 h 160"/>
              <a:gd name="T10" fmla="*/ 72 w 192"/>
              <a:gd name="T11" fmla="*/ 16 h 160"/>
              <a:gd name="T12" fmla="*/ 72 w 192"/>
              <a:gd name="T13" fmla="*/ 32 h 160"/>
              <a:gd name="T14" fmla="*/ 48 w 192"/>
              <a:gd name="T15" fmla="*/ 32 h 160"/>
              <a:gd name="T16" fmla="*/ 34 w 192"/>
              <a:gd name="T17" fmla="*/ 38 h 160"/>
              <a:gd name="T18" fmla="*/ 14 w 192"/>
              <a:gd name="T19" fmla="*/ 58 h 160"/>
              <a:gd name="T20" fmla="*/ 8 w 192"/>
              <a:gd name="T21" fmla="*/ 72 h 160"/>
              <a:gd name="T22" fmla="*/ 8 w 192"/>
              <a:gd name="T23" fmla="*/ 112 h 160"/>
              <a:gd name="T24" fmla="*/ 0 w 192"/>
              <a:gd name="T25" fmla="*/ 122 h 160"/>
              <a:gd name="T26" fmla="*/ 10 w 192"/>
              <a:gd name="T27" fmla="*/ 132 h 160"/>
              <a:gd name="T28" fmla="*/ 24 w 192"/>
              <a:gd name="T29" fmla="*/ 132 h 160"/>
              <a:gd name="T30" fmla="*/ 54 w 192"/>
              <a:gd name="T31" fmla="*/ 160 h 160"/>
              <a:gd name="T32" fmla="*/ 84 w 192"/>
              <a:gd name="T33" fmla="*/ 132 h 160"/>
              <a:gd name="T34" fmla="*/ 112 w 192"/>
              <a:gd name="T35" fmla="*/ 132 h 160"/>
              <a:gd name="T36" fmla="*/ 142 w 192"/>
              <a:gd name="T37" fmla="*/ 160 h 160"/>
              <a:gd name="T38" fmla="*/ 172 w 192"/>
              <a:gd name="T39" fmla="*/ 132 h 160"/>
              <a:gd name="T40" fmla="*/ 176 w 192"/>
              <a:gd name="T41" fmla="*/ 132 h 160"/>
              <a:gd name="T42" fmla="*/ 64 w 192"/>
              <a:gd name="T43" fmla="*/ 130 h 160"/>
              <a:gd name="T44" fmla="*/ 54 w 192"/>
              <a:gd name="T45" fmla="*/ 140 h 160"/>
              <a:gd name="T46" fmla="*/ 44 w 192"/>
              <a:gd name="T47" fmla="*/ 130 h 160"/>
              <a:gd name="T48" fmla="*/ 54 w 192"/>
              <a:gd name="T49" fmla="*/ 120 h 160"/>
              <a:gd name="T50" fmla="*/ 64 w 192"/>
              <a:gd name="T51" fmla="*/ 130 h 160"/>
              <a:gd name="T52" fmla="*/ 152 w 192"/>
              <a:gd name="T53" fmla="*/ 130 h 160"/>
              <a:gd name="T54" fmla="*/ 142 w 192"/>
              <a:gd name="T55" fmla="*/ 140 h 160"/>
              <a:gd name="T56" fmla="*/ 132 w 192"/>
              <a:gd name="T57" fmla="*/ 130 h 160"/>
              <a:gd name="T58" fmla="*/ 142 w 192"/>
              <a:gd name="T59" fmla="*/ 120 h 160"/>
              <a:gd name="T60" fmla="*/ 152 w 192"/>
              <a:gd name="T61" fmla="*/ 130 h 160"/>
              <a:gd name="T62" fmla="*/ 28 w 192"/>
              <a:gd name="T63" fmla="*/ 84 h 160"/>
              <a:gd name="T64" fmla="*/ 28 w 192"/>
              <a:gd name="T65" fmla="*/ 74 h 160"/>
              <a:gd name="T66" fmla="*/ 33 w 192"/>
              <a:gd name="T67" fmla="*/ 65 h 160"/>
              <a:gd name="T68" fmla="*/ 41 w 192"/>
              <a:gd name="T69" fmla="*/ 56 h 160"/>
              <a:gd name="T70" fmla="*/ 50 w 192"/>
              <a:gd name="T71" fmla="*/ 52 h 160"/>
              <a:gd name="T72" fmla="*/ 72 w 192"/>
              <a:gd name="T73" fmla="*/ 52 h 160"/>
              <a:gd name="T74" fmla="*/ 72 w 192"/>
              <a:gd name="T75" fmla="*/ 84 h 160"/>
              <a:gd name="T76" fmla="*/ 28 w 192"/>
              <a:gd name="T77" fmla="*/ 8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2" h="160">
                <a:moveTo>
                  <a:pt x="176" y="132"/>
                </a:moveTo>
                <a:cubicBezTo>
                  <a:pt x="185" y="132"/>
                  <a:pt x="192" y="125"/>
                  <a:pt x="192" y="116"/>
                </a:cubicBezTo>
                <a:cubicBezTo>
                  <a:pt x="192" y="16"/>
                  <a:pt x="192" y="16"/>
                  <a:pt x="192" y="16"/>
                </a:cubicBezTo>
                <a:cubicBezTo>
                  <a:pt x="192" y="7"/>
                  <a:pt x="185" y="0"/>
                  <a:pt x="176" y="0"/>
                </a:cubicBezTo>
                <a:cubicBezTo>
                  <a:pt x="88" y="0"/>
                  <a:pt x="88" y="0"/>
                  <a:pt x="88" y="0"/>
                </a:cubicBezTo>
                <a:cubicBezTo>
                  <a:pt x="79" y="0"/>
                  <a:pt x="72" y="7"/>
                  <a:pt x="72" y="16"/>
                </a:cubicBezTo>
                <a:cubicBezTo>
                  <a:pt x="72" y="32"/>
                  <a:pt x="72" y="32"/>
                  <a:pt x="72" y="32"/>
                </a:cubicBezTo>
                <a:cubicBezTo>
                  <a:pt x="48" y="32"/>
                  <a:pt x="48" y="32"/>
                  <a:pt x="48" y="32"/>
                </a:cubicBezTo>
                <a:cubicBezTo>
                  <a:pt x="42" y="32"/>
                  <a:pt x="38" y="34"/>
                  <a:pt x="34" y="38"/>
                </a:cubicBezTo>
                <a:cubicBezTo>
                  <a:pt x="14" y="58"/>
                  <a:pt x="14" y="58"/>
                  <a:pt x="14" y="58"/>
                </a:cubicBezTo>
                <a:cubicBezTo>
                  <a:pt x="10" y="61"/>
                  <a:pt x="8" y="66"/>
                  <a:pt x="8" y="72"/>
                </a:cubicBezTo>
                <a:cubicBezTo>
                  <a:pt x="8" y="112"/>
                  <a:pt x="8" y="112"/>
                  <a:pt x="8" y="112"/>
                </a:cubicBezTo>
                <a:cubicBezTo>
                  <a:pt x="3" y="113"/>
                  <a:pt x="0" y="117"/>
                  <a:pt x="0" y="122"/>
                </a:cubicBezTo>
                <a:cubicBezTo>
                  <a:pt x="0" y="128"/>
                  <a:pt x="4" y="132"/>
                  <a:pt x="10" y="132"/>
                </a:cubicBezTo>
                <a:cubicBezTo>
                  <a:pt x="24" y="132"/>
                  <a:pt x="24" y="132"/>
                  <a:pt x="24" y="132"/>
                </a:cubicBezTo>
                <a:cubicBezTo>
                  <a:pt x="25" y="148"/>
                  <a:pt x="38" y="160"/>
                  <a:pt x="54" y="160"/>
                </a:cubicBezTo>
                <a:cubicBezTo>
                  <a:pt x="70" y="160"/>
                  <a:pt x="83" y="148"/>
                  <a:pt x="84" y="132"/>
                </a:cubicBezTo>
                <a:cubicBezTo>
                  <a:pt x="112" y="132"/>
                  <a:pt x="112" y="132"/>
                  <a:pt x="112" y="132"/>
                </a:cubicBezTo>
                <a:cubicBezTo>
                  <a:pt x="113" y="148"/>
                  <a:pt x="126" y="160"/>
                  <a:pt x="142" y="160"/>
                </a:cubicBezTo>
                <a:cubicBezTo>
                  <a:pt x="158" y="160"/>
                  <a:pt x="171" y="148"/>
                  <a:pt x="172" y="132"/>
                </a:cubicBezTo>
                <a:lnTo>
                  <a:pt x="176" y="132"/>
                </a:lnTo>
                <a:close/>
                <a:moveTo>
                  <a:pt x="64" y="130"/>
                </a:moveTo>
                <a:cubicBezTo>
                  <a:pt x="64" y="136"/>
                  <a:pt x="60" y="140"/>
                  <a:pt x="54" y="140"/>
                </a:cubicBezTo>
                <a:cubicBezTo>
                  <a:pt x="48" y="140"/>
                  <a:pt x="44" y="136"/>
                  <a:pt x="44" y="130"/>
                </a:cubicBezTo>
                <a:cubicBezTo>
                  <a:pt x="44" y="124"/>
                  <a:pt x="48" y="120"/>
                  <a:pt x="54" y="120"/>
                </a:cubicBezTo>
                <a:cubicBezTo>
                  <a:pt x="60" y="120"/>
                  <a:pt x="64" y="124"/>
                  <a:pt x="64" y="130"/>
                </a:cubicBezTo>
                <a:close/>
                <a:moveTo>
                  <a:pt x="152" y="130"/>
                </a:moveTo>
                <a:cubicBezTo>
                  <a:pt x="152" y="136"/>
                  <a:pt x="148" y="140"/>
                  <a:pt x="142" y="140"/>
                </a:cubicBezTo>
                <a:cubicBezTo>
                  <a:pt x="136" y="140"/>
                  <a:pt x="132" y="136"/>
                  <a:pt x="132" y="130"/>
                </a:cubicBezTo>
                <a:cubicBezTo>
                  <a:pt x="132" y="124"/>
                  <a:pt x="136" y="120"/>
                  <a:pt x="142" y="120"/>
                </a:cubicBezTo>
                <a:cubicBezTo>
                  <a:pt x="148" y="120"/>
                  <a:pt x="152" y="124"/>
                  <a:pt x="152" y="130"/>
                </a:cubicBezTo>
                <a:close/>
                <a:moveTo>
                  <a:pt x="28" y="84"/>
                </a:moveTo>
                <a:cubicBezTo>
                  <a:pt x="28" y="74"/>
                  <a:pt x="28" y="74"/>
                  <a:pt x="28" y="74"/>
                </a:cubicBezTo>
                <a:cubicBezTo>
                  <a:pt x="28" y="70"/>
                  <a:pt x="30" y="68"/>
                  <a:pt x="33" y="65"/>
                </a:cubicBezTo>
                <a:cubicBezTo>
                  <a:pt x="41" y="56"/>
                  <a:pt x="41" y="56"/>
                  <a:pt x="41" y="56"/>
                </a:cubicBezTo>
                <a:cubicBezTo>
                  <a:pt x="44" y="54"/>
                  <a:pt x="46" y="52"/>
                  <a:pt x="50" y="52"/>
                </a:cubicBezTo>
                <a:cubicBezTo>
                  <a:pt x="72" y="52"/>
                  <a:pt x="72" y="52"/>
                  <a:pt x="72" y="52"/>
                </a:cubicBezTo>
                <a:cubicBezTo>
                  <a:pt x="72" y="84"/>
                  <a:pt x="72" y="84"/>
                  <a:pt x="72" y="84"/>
                </a:cubicBezTo>
                <a:lnTo>
                  <a:pt x="28" y="8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36" name="Freeform 30">
            <a:extLst>
              <a:ext uri="{FF2B5EF4-FFF2-40B4-BE49-F238E27FC236}">
                <a16:creationId xmlns:a16="http://schemas.microsoft.com/office/drawing/2014/main" id="{13EB3073-81D5-4DEA-A408-C1D8852B3C0F}"/>
              </a:ext>
            </a:extLst>
          </p:cNvPr>
          <p:cNvSpPr>
            <a:spLocks/>
          </p:cNvSpPr>
          <p:nvPr/>
        </p:nvSpPr>
        <p:spPr bwMode="auto">
          <a:xfrm>
            <a:off x="7984999" y="3382168"/>
            <a:ext cx="304800" cy="312737"/>
          </a:xfrm>
          <a:custGeom>
            <a:avLst/>
            <a:gdLst>
              <a:gd name="T0" fmla="*/ 84 w 188"/>
              <a:gd name="T1" fmla="*/ 10 h 192"/>
              <a:gd name="T2" fmla="*/ 84 w 188"/>
              <a:gd name="T3" fmla="*/ 17 h 192"/>
              <a:gd name="T4" fmla="*/ 0 w 188"/>
              <a:gd name="T5" fmla="*/ 100 h 192"/>
              <a:gd name="T6" fmla="*/ 0 w 188"/>
              <a:gd name="T7" fmla="*/ 100 h 192"/>
              <a:gd name="T8" fmla="*/ 8 w 188"/>
              <a:gd name="T9" fmla="*/ 108 h 192"/>
              <a:gd name="T10" fmla="*/ 84 w 188"/>
              <a:gd name="T11" fmla="*/ 108 h 192"/>
              <a:gd name="T12" fmla="*/ 84 w 188"/>
              <a:gd name="T13" fmla="*/ 162 h 192"/>
              <a:gd name="T14" fmla="*/ 114 w 188"/>
              <a:gd name="T15" fmla="*/ 192 h 192"/>
              <a:gd name="T16" fmla="*/ 144 w 188"/>
              <a:gd name="T17" fmla="*/ 162 h 192"/>
              <a:gd name="T18" fmla="*/ 134 w 188"/>
              <a:gd name="T19" fmla="*/ 152 h 192"/>
              <a:gd name="T20" fmla="*/ 124 w 188"/>
              <a:gd name="T21" fmla="*/ 162 h 192"/>
              <a:gd name="T22" fmla="*/ 114 w 188"/>
              <a:gd name="T23" fmla="*/ 172 h 192"/>
              <a:gd name="T24" fmla="*/ 104 w 188"/>
              <a:gd name="T25" fmla="*/ 162 h 192"/>
              <a:gd name="T26" fmla="*/ 104 w 188"/>
              <a:gd name="T27" fmla="*/ 108 h 192"/>
              <a:gd name="T28" fmla="*/ 180 w 188"/>
              <a:gd name="T29" fmla="*/ 108 h 192"/>
              <a:gd name="T30" fmla="*/ 188 w 188"/>
              <a:gd name="T31" fmla="*/ 100 h 192"/>
              <a:gd name="T32" fmla="*/ 188 w 188"/>
              <a:gd name="T33" fmla="*/ 100 h 192"/>
              <a:gd name="T34" fmla="*/ 104 w 188"/>
              <a:gd name="T35" fmla="*/ 17 h 192"/>
              <a:gd name="T36" fmla="*/ 104 w 188"/>
              <a:gd name="T37" fmla="*/ 10 h 192"/>
              <a:gd name="T38" fmla="*/ 94 w 188"/>
              <a:gd name="T39" fmla="*/ 0 h 192"/>
              <a:gd name="T40" fmla="*/ 84 w 188"/>
              <a:gd name="T41" fmla="*/ 1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8" h="192">
                <a:moveTo>
                  <a:pt x="84" y="10"/>
                </a:moveTo>
                <a:cubicBezTo>
                  <a:pt x="84" y="17"/>
                  <a:pt x="84" y="17"/>
                  <a:pt x="84" y="17"/>
                </a:cubicBezTo>
                <a:cubicBezTo>
                  <a:pt x="40" y="21"/>
                  <a:pt x="5" y="56"/>
                  <a:pt x="0" y="100"/>
                </a:cubicBezTo>
                <a:cubicBezTo>
                  <a:pt x="0" y="100"/>
                  <a:pt x="0" y="100"/>
                  <a:pt x="0" y="100"/>
                </a:cubicBezTo>
                <a:cubicBezTo>
                  <a:pt x="0" y="104"/>
                  <a:pt x="4" y="108"/>
                  <a:pt x="8" y="108"/>
                </a:cubicBezTo>
                <a:cubicBezTo>
                  <a:pt x="84" y="108"/>
                  <a:pt x="84" y="108"/>
                  <a:pt x="84" y="108"/>
                </a:cubicBezTo>
                <a:cubicBezTo>
                  <a:pt x="84" y="162"/>
                  <a:pt x="84" y="162"/>
                  <a:pt x="84" y="162"/>
                </a:cubicBezTo>
                <a:cubicBezTo>
                  <a:pt x="84" y="179"/>
                  <a:pt x="97" y="192"/>
                  <a:pt x="114" y="192"/>
                </a:cubicBezTo>
                <a:cubicBezTo>
                  <a:pt x="131" y="192"/>
                  <a:pt x="144" y="179"/>
                  <a:pt x="144" y="162"/>
                </a:cubicBezTo>
                <a:cubicBezTo>
                  <a:pt x="144" y="156"/>
                  <a:pt x="140" y="152"/>
                  <a:pt x="134" y="152"/>
                </a:cubicBezTo>
                <a:cubicBezTo>
                  <a:pt x="128" y="152"/>
                  <a:pt x="124" y="156"/>
                  <a:pt x="124" y="162"/>
                </a:cubicBezTo>
                <a:cubicBezTo>
                  <a:pt x="124" y="168"/>
                  <a:pt x="120" y="172"/>
                  <a:pt x="114" y="172"/>
                </a:cubicBezTo>
                <a:cubicBezTo>
                  <a:pt x="108" y="172"/>
                  <a:pt x="104" y="168"/>
                  <a:pt x="104" y="162"/>
                </a:cubicBezTo>
                <a:cubicBezTo>
                  <a:pt x="104" y="108"/>
                  <a:pt x="104" y="108"/>
                  <a:pt x="104" y="108"/>
                </a:cubicBezTo>
                <a:cubicBezTo>
                  <a:pt x="180" y="108"/>
                  <a:pt x="180" y="108"/>
                  <a:pt x="180" y="108"/>
                </a:cubicBezTo>
                <a:cubicBezTo>
                  <a:pt x="184" y="108"/>
                  <a:pt x="188" y="105"/>
                  <a:pt x="188" y="100"/>
                </a:cubicBezTo>
                <a:cubicBezTo>
                  <a:pt x="188" y="100"/>
                  <a:pt x="188" y="100"/>
                  <a:pt x="188" y="100"/>
                </a:cubicBezTo>
                <a:cubicBezTo>
                  <a:pt x="183" y="56"/>
                  <a:pt x="148" y="21"/>
                  <a:pt x="104" y="17"/>
                </a:cubicBezTo>
                <a:cubicBezTo>
                  <a:pt x="104" y="10"/>
                  <a:pt x="104" y="10"/>
                  <a:pt x="104" y="10"/>
                </a:cubicBezTo>
                <a:cubicBezTo>
                  <a:pt x="104" y="4"/>
                  <a:pt x="100" y="0"/>
                  <a:pt x="94" y="0"/>
                </a:cubicBezTo>
                <a:cubicBezTo>
                  <a:pt x="88" y="0"/>
                  <a:pt x="84" y="4"/>
                  <a:pt x="84" y="1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37" name="Freeform 31">
            <a:extLst>
              <a:ext uri="{FF2B5EF4-FFF2-40B4-BE49-F238E27FC236}">
                <a16:creationId xmlns:a16="http://schemas.microsoft.com/office/drawing/2014/main" id="{B092CC29-CE85-453F-9CC9-05A0A3788D3A}"/>
              </a:ext>
            </a:extLst>
          </p:cNvPr>
          <p:cNvSpPr>
            <a:spLocks noEditPoints="1"/>
          </p:cNvSpPr>
          <p:nvPr/>
        </p:nvSpPr>
        <p:spPr bwMode="auto">
          <a:xfrm>
            <a:off x="7334124" y="3382168"/>
            <a:ext cx="201613" cy="312737"/>
          </a:xfrm>
          <a:custGeom>
            <a:avLst/>
            <a:gdLst>
              <a:gd name="T0" fmla="*/ 0 w 124"/>
              <a:gd name="T1" fmla="*/ 131 h 192"/>
              <a:gd name="T2" fmla="*/ 62 w 124"/>
              <a:gd name="T3" fmla="*/ 192 h 192"/>
              <a:gd name="T4" fmla="*/ 124 w 124"/>
              <a:gd name="T5" fmla="*/ 131 h 192"/>
              <a:gd name="T6" fmla="*/ 72 w 124"/>
              <a:gd name="T7" fmla="*/ 12 h 192"/>
              <a:gd name="T8" fmla="*/ 72 w 124"/>
              <a:gd name="T9" fmla="*/ 10 h 192"/>
              <a:gd name="T10" fmla="*/ 62 w 124"/>
              <a:gd name="T11" fmla="*/ 0 h 192"/>
              <a:gd name="T12" fmla="*/ 52 w 124"/>
              <a:gd name="T13" fmla="*/ 10 h 192"/>
              <a:gd name="T14" fmla="*/ 52 w 124"/>
              <a:gd name="T15" fmla="*/ 12 h 192"/>
              <a:gd name="T16" fmla="*/ 0 w 124"/>
              <a:gd name="T17" fmla="*/ 131 h 192"/>
              <a:gd name="T18" fmla="*/ 71 w 124"/>
              <a:gd name="T19" fmla="*/ 156 h 192"/>
              <a:gd name="T20" fmla="*/ 88 w 124"/>
              <a:gd name="T21" fmla="*/ 139 h 192"/>
              <a:gd name="T22" fmla="*/ 96 w 124"/>
              <a:gd name="T23" fmla="*/ 132 h 192"/>
              <a:gd name="T24" fmla="*/ 104 w 124"/>
              <a:gd name="T25" fmla="*/ 140 h 192"/>
              <a:gd name="T26" fmla="*/ 93 w 124"/>
              <a:gd name="T27" fmla="*/ 161 h 192"/>
              <a:gd name="T28" fmla="*/ 72 w 124"/>
              <a:gd name="T29" fmla="*/ 172 h 192"/>
              <a:gd name="T30" fmla="*/ 64 w 124"/>
              <a:gd name="T31" fmla="*/ 164 h 192"/>
              <a:gd name="T32" fmla="*/ 71 w 124"/>
              <a:gd name="T33" fmla="*/ 15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4" h="192">
                <a:moveTo>
                  <a:pt x="0" y="131"/>
                </a:moveTo>
                <a:cubicBezTo>
                  <a:pt x="0" y="165"/>
                  <a:pt x="28" y="192"/>
                  <a:pt x="62" y="192"/>
                </a:cubicBezTo>
                <a:cubicBezTo>
                  <a:pt x="96" y="192"/>
                  <a:pt x="124" y="165"/>
                  <a:pt x="124" y="131"/>
                </a:cubicBezTo>
                <a:cubicBezTo>
                  <a:pt x="124" y="88"/>
                  <a:pt x="76" y="60"/>
                  <a:pt x="72" y="12"/>
                </a:cubicBezTo>
                <a:cubicBezTo>
                  <a:pt x="72" y="10"/>
                  <a:pt x="72" y="10"/>
                  <a:pt x="72" y="10"/>
                </a:cubicBezTo>
                <a:cubicBezTo>
                  <a:pt x="72" y="4"/>
                  <a:pt x="68" y="0"/>
                  <a:pt x="62" y="0"/>
                </a:cubicBezTo>
                <a:cubicBezTo>
                  <a:pt x="56" y="0"/>
                  <a:pt x="52" y="4"/>
                  <a:pt x="52" y="10"/>
                </a:cubicBezTo>
                <a:cubicBezTo>
                  <a:pt x="52" y="12"/>
                  <a:pt x="52" y="12"/>
                  <a:pt x="52" y="12"/>
                </a:cubicBezTo>
                <a:cubicBezTo>
                  <a:pt x="48" y="60"/>
                  <a:pt x="0" y="88"/>
                  <a:pt x="0" y="131"/>
                </a:cubicBezTo>
                <a:close/>
                <a:moveTo>
                  <a:pt x="71" y="156"/>
                </a:moveTo>
                <a:cubicBezTo>
                  <a:pt x="79" y="154"/>
                  <a:pt x="86" y="147"/>
                  <a:pt x="88" y="139"/>
                </a:cubicBezTo>
                <a:cubicBezTo>
                  <a:pt x="89" y="135"/>
                  <a:pt x="92" y="132"/>
                  <a:pt x="96" y="132"/>
                </a:cubicBezTo>
                <a:cubicBezTo>
                  <a:pt x="100" y="132"/>
                  <a:pt x="104" y="136"/>
                  <a:pt x="104" y="140"/>
                </a:cubicBezTo>
                <a:cubicBezTo>
                  <a:pt x="104" y="146"/>
                  <a:pt x="99" y="155"/>
                  <a:pt x="93" y="161"/>
                </a:cubicBezTo>
                <a:cubicBezTo>
                  <a:pt x="86" y="167"/>
                  <a:pt x="78" y="172"/>
                  <a:pt x="72" y="172"/>
                </a:cubicBezTo>
                <a:cubicBezTo>
                  <a:pt x="68" y="172"/>
                  <a:pt x="64" y="168"/>
                  <a:pt x="64" y="164"/>
                </a:cubicBezTo>
                <a:cubicBezTo>
                  <a:pt x="64" y="160"/>
                  <a:pt x="67" y="157"/>
                  <a:pt x="71" y="156"/>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38" name="Freeform 32">
            <a:extLst>
              <a:ext uri="{FF2B5EF4-FFF2-40B4-BE49-F238E27FC236}">
                <a16:creationId xmlns:a16="http://schemas.microsoft.com/office/drawing/2014/main" id="{AAAC89AA-6801-46C4-B9E8-BB11FEEAC591}"/>
              </a:ext>
            </a:extLst>
          </p:cNvPr>
          <p:cNvSpPr>
            <a:spLocks noEditPoints="1"/>
          </p:cNvSpPr>
          <p:nvPr/>
        </p:nvSpPr>
        <p:spPr bwMode="auto">
          <a:xfrm>
            <a:off x="6583236" y="3382168"/>
            <a:ext cx="296863" cy="306387"/>
          </a:xfrm>
          <a:custGeom>
            <a:avLst/>
            <a:gdLst>
              <a:gd name="T0" fmla="*/ 113 w 182"/>
              <a:gd name="T1" fmla="*/ 89 h 188"/>
              <a:gd name="T2" fmla="*/ 129 w 182"/>
              <a:gd name="T3" fmla="*/ 88 h 188"/>
              <a:gd name="T4" fmla="*/ 97 w 182"/>
              <a:gd name="T5" fmla="*/ 56 h 188"/>
              <a:gd name="T6" fmla="*/ 96 w 182"/>
              <a:gd name="T7" fmla="*/ 72 h 188"/>
              <a:gd name="T8" fmla="*/ 22 w 182"/>
              <a:gd name="T9" fmla="*/ 106 h 188"/>
              <a:gd name="T10" fmla="*/ 2 w 182"/>
              <a:gd name="T11" fmla="*/ 123 h 188"/>
              <a:gd name="T12" fmla="*/ 28 w 182"/>
              <a:gd name="T13" fmla="*/ 125 h 188"/>
              <a:gd name="T14" fmla="*/ 34 w 182"/>
              <a:gd name="T15" fmla="*/ 156 h 188"/>
              <a:gd name="T16" fmla="*/ 50 w 182"/>
              <a:gd name="T17" fmla="*/ 168 h 188"/>
              <a:gd name="T18" fmla="*/ 81 w 182"/>
              <a:gd name="T19" fmla="*/ 163 h 188"/>
              <a:gd name="T20" fmla="*/ 91 w 182"/>
              <a:gd name="T21" fmla="*/ 188 h 188"/>
              <a:gd name="T22" fmla="*/ 101 w 182"/>
              <a:gd name="T23" fmla="*/ 163 h 188"/>
              <a:gd name="T24" fmla="*/ 132 w 182"/>
              <a:gd name="T25" fmla="*/ 168 h 188"/>
              <a:gd name="T26" fmla="*/ 148 w 182"/>
              <a:gd name="T27" fmla="*/ 156 h 188"/>
              <a:gd name="T28" fmla="*/ 154 w 182"/>
              <a:gd name="T29" fmla="*/ 125 h 188"/>
              <a:gd name="T30" fmla="*/ 180 w 182"/>
              <a:gd name="T31" fmla="*/ 123 h 188"/>
              <a:gd name="T32" fmla="*/ 160 w 182"/>
              <a:gd name="T33" fmla="*/ 106 h 188"/>
              <a:gd name="T34" fmla="*/ 160 w 182"/>
              <a:gd name="T35" fmla="*/ 82 h 188"/>
              <a:gd name="T36" fmla="*/ 180 w 182"/>
              <a:gd name="T37" fmla="*/ 65 h 188"/>
              <a:gd name="T38" fmla="*/ 154 w 182"/>
              <a:gd name="T39" fmla="*/ 63 h 188"/>
              <a:gd name="T40" fmla="*/ 148 w 182"/>
              <a:gd name="T41" fmla="*/ 32 h 188"/>
              <a:gd name="T42" fmla="*/ 132 w 182"/>
              <a:gd name="T43" fmla="*/ 20 h 188"/>
              <a:gd name="T44" fmla="*/ 101 w 182"/>
              <a:gd name="T45" fmla="*/ 25 h 188"/>
              <a:gd name="T46" fmla="*/ 91 w 182"/>
              <a:gd name="T47" fmla="*/ 0 h 188"/>
              <a:gd name="T48" fmla="*/ 81 w 182"/>
              <a:gd name="T49" fmla="*/ 25 h 188"/>
              <a:gd name="T50" fmla="*/ 50 w 182"/>
              <a:gd name="T51" fmla="*/ 20 h 188"/>
              <a:gd name="T52" fmla="*/ 34 w 182"/>
              <a:gd name="T53" fmla="*/ 32 h 188"/>
              <a:gd name="T54" fmla="*/ 28 w 182"/>
              <a:gd name="T55" fmla="*/ 63 h 188"/>
              <a:gd name="T56" fmla="*/ 2 w 182"/>
              <a:gd name="T57" fmla="*/ 65 h 188"/>
              <a:gd name="T58" fmla="*/ 22 w 182"/>
              <a:gd name="T59" fmla="*/ 82 h 188"/>
              <a:gd name="T60" fmla="*/ 41 w 182"/>
              <a:gd name="T61" fmla="*/ 94 h 188"/>
              <a:gd name="T62" fmla="*/ 141 w 182"/>
              <a:gd name="T63" fmla="*/ 94 h 188"/>
              <a:gd name="T64" fmla="*/ 41 w 182"/>
              <a:gd name="T65" fmla="*/ 9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2" h="188">
                <a:moveTo>
                  <a:pt x="96" y="72"/>
                </a:moveTo>
                <a:cubicBezTo>
                  <a:pt x="104" y="74"/>
                  <a:pt x="111" y="81"/>
                  <a:pt x="113" y="89"/>
                </a:cubicBezTo>
                <a:cubicBezTo>
                  <a:pt x="114" y="93"/>
                  <a:pt x="117" y="96"/>
                  <a:pt x="121" y="96"/>
                </a:cubicBezTo>
                <a:cubicBezTo>
                  <a:pt x="125" y="96"/>
                  <a:pt x="129" y="92"/>
                  <a:pt x="129" y="88"/>
                </a:cubicBezTo>
                <a:cubicBezTo>
                  <a:pt x="129" y="82"/>
                  <a:pt x="124" y="73"/>
                  <a:pt x="118" y="67"/>
                </a:cubicBezTo>
                <a:cubicBezTo>
                  <a:pt x="111" y="61"/>
                  <a:pt x="103" y="56"/>
                  <a:pt x="97" y="56"/>
                </a:cubicBezTo>
                <a:cubicBezTo>
                  <a:pt x="93" y="56"/>
                  <a:pt x="89" y="60"/>
                  <a:pt x="89" y="64"/>
                </a:cubicBezTo>
                <a:cubicBezTo>
                  <a:pt x="89" y="68"/>
                  <a:pt x="92" y="71"/>
                  <a:pt x="96" y="72"/>
                </a:cubicBezTo>
                <a:close/>
                <a:moveTo>
                  <a:pt x="21" y="94"/>
                </a:moveTo>
                <a:cubicBezTo>
                  <a:pt x="21" y="98"/>
                  <a:pt x="21" y="102"/>
                  <a:pt x="22" y="106"/>
                </a:cubicBezTo>
                <a:cubicBezTo>
                  <a:pt x="8" y="110"/>
                  <a:pt x="8" y="110"/>
                  <a:pt x="8" y="110"/>
                </a:cubicBezTo>
                <a:cubicBezTo>
                  <a:pt x="3" y="112"/>
                  <a:pt x="0" y="118"/>
                  <a:pt x="2" y="123"/>
                </a:cubicBezTo>
                <a:cubicBezTo>
                  <a:pt x="3" y="128"/>
                  <a:pt x="9" y="131"/>
                  <a:pt x="14" y="129"/>
                </a:cubicBezTo>
                <a:cubicBezTo>
                  <a:pt x="28" y="125"/>
                  <a:pt x="28" y="125"/>
                  <a:pt x="28" y="125"/>
                </a:cubicBezTo>
                <a:cubicBezTo>
                  <a:pt x="32" y="132"/>
                  <a:pt x="36" y="139"/>
                  <a:pt x="42" y="144"/>
                </a:cubicBezTo>
                <a:cubicBezTo>
                  <a:pt x="34" y="156"/>
                  <a:pt x="34" y="156"/>
                  <a:pt x="34" y="156"/>
                </a:cubicBezTo>
                <a:cubicBezTo>
                  <a:pt x="30" y="161"/>
                  <a:pt x="31" y="167"/>
                  <a:pt x="36" y="170"/>
                </a:cubicBezTo>
                <a:cubicBezTo>
                  <a:pt x="40" y="173"/>
                  <a:pt x="46" y="172"/>
                  <a:pt x="50" y="168"/>
                </a:cubicBezTo>
                <a:cubicBezTo>
                  <a:pt x="58" y="156"/>
                  <a:pt x="58" y="156"/>
                  <a:pt x="58" y="156"/>
                </a:cubicBezTo>
                <a:cubicBezTo>
                  <a:pt x="65" y="160"/>
                  <a:pt x="73" y="162"/>
                  <a:pt x="81" y="163"/>
                </a:cubicBezTo>
                <a:cubicBezTo>
                  <a:pt x="81" y="178"/>
                  <a:pt x="81" y="178"/>
                  <a:pt x="81" y="178"/>
                </a:cubicBezTo>
                <a:cubicBezTo>
                  <a:pt x="81" y="184"/>
                  <a:pt x="85" y="188"/>
                  <a:pt x="91" y="188"/>
                </a:cubicBezTo>
                <a:cubicBezTo>
                  <a:pt x="97" y="188"/>
                  <a:pt x="101" y="184"/>
                  <a:pt x="101" y="178"/>
                </a:cubicBezTo>
                <a:cubicBezTo>
                  <a:pt x="101" y="163"/>
                  <a:pt x="101" y="163"/>
                  <a:pt x="101" y="163"/>
                </a:cubicBezTo>
                <a:cubicBezTo>
                  <a:pt x="109" y="162"/>
                  <a:pt x="117" y="160"/>
                  <a:pt x="124" y="156"/>
                </a:cubicBezTo>
                <a:cubicBezTo>
                  <a:pt x="132" y="168"/>
                  <a:pt x="132" y="168"/>
                  <a:pt x="132" y="168"/>
                </a:cubicBezTo>
                <a:cubicBezTo>
                  <a:pt x="136" y="172"/>
                  <a:pt x="142" y="173"/>
                  <a:pt x="146" y="170"/>
                </a:cubicBezTo>
                <a:cubicBezTo>
                  <a:pt x="151" y="167"/>
                  <a:pt x="152" y="161"/>
                  <a:pt x="148" y="156"/>
                </a:cubicBezTo>
                <a:cubicBezTo>
                  <a:pt x="140" y="144"/>
                  <a:pt x="140" y="144"/>
                  <a:pt x="140" y="144"/>
                </a:cubicBezTo>
                <a:cubicBezTo>
                  <a:pt x="146" y="139"/>
                  <a:pt x="150" y="132"/>
                  <a:pt x="154" y="125"/>
                </a:cubicBezTo>
                <a:cubicBezTo>
                  <a:pt x="168" y="129"/>
                  <a:pt x="168" y="129"/>
                  <a:pt x="168" y="129"/>
                </a:cubicBezTo>
                <a:cubicBezTo>
                  <a:pt x="173" y="131"/>
                  <a:pt x="179" y="128"/>
                  <a:pt x="180" y="123"/>
                </a:cubicBezTo>
                <a:cubicBezTo>
                  <a:pt x="182" y="118"/>
                  <a:pt x="179" y="112"/>
                  <a:pt x="174" y="110"/>
                </a:cubicBezTo>
                <a:cubicBezTo>
                  <a:pt x="160" y="106"/>
                  <a:pt x="160" y="106"/>
                  <a:pt x="160" y="106"/>
                </a:cubicBezTo>
                <a:cubicBezTo>
                  <a:pt x="161" y="102"/>
                  <a:pt x="161" y="98"/>
                  <a:pt x="161" y="94"/>
                </a:cubicBezTo>
                <a:cubicBezTo>
                  <a:pt x="161" y="90"/>
                  <a:pt x="161" y="86"/>
                  <a:pt x="160" y="82"/>
                </a:cubicBezTo>
                <a:cubicBezTo>
                  <a:pt x="174" y="78"/>
                  <a:pt x="174" y="78"/>
                  <a:pt x="174" y="78"/>
                </a:cubicBezTo>
                <a:cubicBezTo>
                  <a:pt x="179" y="76"/>
                  <a:pt x="182" y="70"/>
                  <a:pt x="180" y="65"/>
                </a:cubicBezTo>
                <a:cubicBezTo>
                  <a:pt x="179" y="60"/>
                  <a:pt x="173" y="57"/>
                  <a:pt x="168" y="59"/>
                </a:cubicBezTo>
                <a:cubicBezTo>
                  <a:pt x="154" y="63"/>
                  <a:pt x="154" y="63"/>
                  <a:pt x="154" y="63"/>
                </a:cubicBezTo>
                <a:cubicBezTo>
                  <a:pt x="150" y="56"/>
                  <a:pt x="146" y="49"/>
                  <a:pt x="140" y="44"/>
                </a:cubicBezTo>
                <a:cubicBezTo>
                  <a:pt x="148" y="32"/>
                  <a:pt x="148" y="32"/>
                  <a:pt x="148" y="32"/>
                </a:cubicBezTo>
                <a:cubicBezTo>
                  <a:pt x="152" y="27"/>
                  <a:pt x="151" y="21"/>
                  <a:pt x="146" y="18"/>
                </a:cubicBezTo>
                <a:cubicBezTo>
                  <a:pt x="142" y="15"/>
                  <a:pt x="136" y="16"/>
                  <a:pt x="132" y="20"/>
                </a:cubicBezTo>
                <a:cubicBezTo>
                  <a:pt x="124" y="32"/>
                  <a:pt x="124" y="32"/>
                  <a:pt x="124" y="32"/>
                </a:cubicBezTo>
                <a:cubicBezTo>
                  <a:pt x="117" y="28"/>
                  <a:pt x="109" y="26"/>
                  <a:pt x="101" y="25"/>
                </a:cubicBezTo>
                <a:cubicBezTo>
                  <a:pt x="101" y="10"/>
                  <a:pt x="101" y="10"/>
                  <a:pt x="101" y="10"/>
                </a:cubicBezTo>
                <a:cubicBezTo>
                  <a:pt x="101" y="4"/>
                  <a:pt x="97" y="0"/>
                  <a:pt x="91" y="0"/>
                </a:cubicBezTo>
                <a:cubicBezTo>
                  <a:pt x="85" y="0"/>
                  <a:pt x="81" y="4"/>
                  <a:pt x="81" y="10"/>
                </a:cubicBezTo>
                <a:cubicBezTo>
                  <a:pt x="81" y="25"/>
                  <a:pt x="81" y="25"/>
                  <a:pt x="81" y="25"/>
                </a:cubicBezTo>
                <a:cubicBezTo>
                  <a:pt x="73" y="26"/>
                  <a:pt x="65" y="28"/>
                  <a:pt x="58" y="32"/>
                </a:cubicBezTo>
                <a:cubicBezTo>
                  <a:pt x="50" y="20"/>
                  <a:pt x="50" y="20"/>
                  <a:pt x="50" y="20"/>
                </a:cubicBezTo>
                <a:cubicBezTo>
                  <a:pt x="46" y="16"/>
                  <a:pt x="40" y="15"/>
                  <a:pt x="36" y="18"/>
                </a:cubicBezTo>
                <a:cubicBezTo>
                  <a:pt x="31" y="21"/>
                  <a:pt x="30" y="27"/>
                  <a:pt x="34" y="32"/>
                </a:cubicBezTo>
                <a:cubicBezTo>
                  <a:pt x="42" y="44"/>
                  <a:pt x="42" y="44"/>
                  <a:pt x="42" y="44"/>
                </a:cubicBezTo>
                <a:cubicBezTo>
                  <a:pt x="36" y="49"/>
                  <a:pt x="32" y="56"/>
                  <a:pt x="28" y="63"/>
                </a:cubicBezTo>
                <a:cubicBezTo>
                  <a:pt x="14" y="59"/>
                  <a:pt x="14" y="59"/>
                  <a:pt x="14" y="59"/>
                </a:cubicBezTo>
                <a:cubicBezTo>
                  <a:pt x="9" y="57"/>
                  <a:pt x="3" y="60"/>
                  <a:pt x="2" y="65"/>
                </a:cubicBezTo>
                <a:cubicBezTo>
                  <a:pt x="0" y="70"/>
                  <a:pt x="3" y="76"/>
                  <a:pt x="8" y="78"/>
                </a:cubicBezTo>
                <a:cubicBezTo>
                  <a:pt x="22" y="82"/>
                  <a:pt x="22" y="82"/>
                  <a:pt x="22" y="82"/>
                </a:cubicBezTo>
                <a:cubicBezTo>
                  <a:pt x="21" y="86"/>
                  <a:pt x="21" y="90"/>
                  <a:pt x="21" y="94"/>
                </a:cubicBezTo>
                <a:close/>
                <a:moveTo>
                  <a:pt x="41" y="94"/>
                </a:moveTo>
                <a:cubicBezTo>
                  <a:pt x="41" y="66"/>
                  <a:pt x="63" y="44"/>
                  <a:pt x="91" y="44"/>
                </a:cubicBezTo>
                <a:cubicBezTo>
                  <a:pt x="119" y="44"/>
                  <a:pt x="141" y="66"/>
                  <a:pt x="141" y="94"/>
                </a:cubicBezTo>
                <a:cubicBezTo>
                  <a:pt x="141" y="122"/>
                  <a:pt x="119" y="144"/>
                  <a:pt x="91" y="144"/>
                </a:cubicBezTo>
                <a:cubicBezTo>
                  <a:pt x="63" y="144"/>
                  <a:pt x="41" y="122"/>
                  <a:pt x="41" y="94"/>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39" name="Freeform 33">
            <a:extLst>
              <a:ext uri="{FF2B5EF4-FFF2-40B4-BE49-F238E27FC236}">
                <a16:creationId xmlns:a16="http://schemas.microsoft.com/office/drawing/2014/main" id="{2A9A66DD-75CA-4021-BC02-7EC38F013360}"/>
              </a:ext>
            </a:extLst>
          </p:cNvPr>
          <p:cNvSpPr>
            <a:spLocks noEditPoints="1"/>
          </p:cNvSpPr>
          <p:nvPr/>
        </p:nvSpPr>
        <p:spPr bwMode="auto">
          <a:xfrm>
            <a:off x="10796461" y="2686843"/>
            <a:ext cx="293688" cy="292100"/>
          </a:xfrm>
          <a:custGeom>
            <a:avLst/>
            <a:gdLst>
              <a:gd name="T0" fmla="*/ 0 w 180"/>
              <a:gd name="T1" fmla="*/ 90 h 180"/>
              <a:gd name="T2" fmla="*/ 90 w 180"/>
              <a:gd name="T3" fmla="*/ 180 h 180"/>
              <a:gd name="T4" fmla="*/ 180 w 180"/>
              <a:gd name="T5" fmla="*/ 90 h 180"/>
              <a:gd name="T6" fmla="*/ 90 w 180"/>
              <a:gd name="T7" fmla="*/ 0 h 180"/>
              <a:gd name="T8" fmla="*/ 0 w 180"/>
              <a:gd name="T9" fmla="*/ 90 h 180"/>
              <a:gd name="T10" fmla="*/ 20 w 180"/>
              <a:gd name="T11" fmla="*/ 90 h 180"/>
              <a:gd name="T12" fmla="*/ 43 w 180"/>
              <a:gd name="T13" fmla="*/ 38 h 180"/>
              <a:gd name="T14" fmla="*/ 44 w 180"/>
              <a:gd name="T15" fmla="*/ 37 h 180"/>
              <a:gd name="T16" fmla="*/ 48 w 180"/>
              <a:gd name="T17" fmla="*/ 36 h 180"/>
              <a:gd name="T18" fmla="*/ 54 w 180"/>
              <a:gd name="T19" fmla="*/ 42 h 180"/>
              <a:gd name="T20" fmla="*/ 53 w 180"/>
              <a:gd name="T21" fmla="*/ 45 h 180"/>
              <a:gd name="T22" fmla="*/ 52 w 180"/>
              <a:gd name="T23" fmla="*/ 58 h 180"/>
              <a:gd name="T24" fmla="*/ 122 w 180"/>
              <a:gd name="T25" fmla="*/ 128 h 180"/>
              <a:gd name="T26" fmla="*/ 135 w 180"/>
              <a:gd name="T27" fmla="*/ 127 h 180"/>
              <a:gd name="T28" fmla="*/ 137 w 180"/>
              <a:gd name="T29" fmla="*/ 126 h 180"/>
              <a:gd name="T30" fmla="*/ 138 w 180"/>
              <a:gd name="T31" fmla="*/ 126 h 180"/>
              <a:gd name="T32" fmla="*/ 144 w 180"/>
              <a:gd name="T33" fmla="*/ 132 h 180"/>
              <a:gd name="T34" fmla="*/ 143 w 180"/>
              <a:gd name="T35" fmla="*/ 136 h 180"/>
              <a:gd name="T36" fmla="*/ 141 w 180"/>
              <a:gd name="T37" fmla="*/ 138 h 180"/>
              <a:gd name="T38" fmla="*/ 90 w 180"/>
              <a:gd name="T39" fmla="*/ 160 h 180"/>
              <a:gd name="T40" fmla="*/ 20 w 180"/>
              <a:gd name="T41" fmla="*/ 9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0" h="180">
                <a:moveTo>
                  <a:pt x="0" y="90"/>
                </a:moveTo>
                <a:cubicBezTo>
                  <a:pt x="0" y="140"/>
                  <a:pt x="40" y="180"/>
                  <a:pt x="90" y="180"/>
                </a:cubicBezTo>
                <a:cubicBezTo>
                  <a:pt x="140" y="180"/>
                  <a:pt x="180" y="140"/>
                  <a:pt x="180" y="90"/>
                </a:cubicBezTo>
                <a:cubicBezTo>
                  <a:pt x="180" y="40"/>
                  <a:pt x="140" y="0"/>
                  <a:pt x="90" y="0"/>
                </a:cubicBezTo>
                <a:cubicBezTo>
                  <a:pt x="40" y="0"/>
                  <a:pt x="0" y="40"/>
                  <a:pt x="0" y="90"/>
                </a:cubicBezTo>
                <a:close/>
                <a:moveTo>
                  <a:pt x="20" y="90"/>
                </a:moveTo>
                <a:cubicBezTo>
                  <a:pt x="20" y="70"/>
                  <a:pt x="29" y="51"/>
                  <a:pt x="43" y="38"/>
                </a:cubicBezTo>
                <a:cubicBezTo>
                  <a:pt x="43" y="38"/>
                  <a:pt x="44" y="37"/>
                  <a:pt x="44" y="37"/>
                </a:cubicBezTo>
                <a:cubicBezTo>
                  <a:pt x="45" y="36"/>
                  <a:pt x="46" y="36"/>
                  <a:pt x="48" y="36"/>
                </a:cubicBezTo>
                <a:cubicBezTo>
                  <a:pt x="51" y="36"/>
                  <a:pt x="54" y="39"/>
                  <a:pt x="54" y="42"/>
                </a:cubicBezTo>
                <a:cubicBezTo>
                  <a:pt x="54" y="42"/>
                  <a:pt x="53" y="45"/>
                  <a:pt x="53" y="45"/>
                </a:cubicBezTo>
                <a:cubicBezTo>
                  <a:pt x="52" y="49"/>
                  <a:pt x="52" y="53"/>
                  <a:pt x="52" y="58"/>
                </a:cubicBezTo>
                <a:cubicBezTo>
                  <a:pt x="52" y="97"/>
                  <a:pt x="83" y="128"/>
                  <a:pt x="122" y="128"/>
                </a:cubicBezTo>
                <a:cubicBezTo>
                  <a:pt x="126" y="128"/>
                  <a:pt x="131" y="128"/>
                  <a:pt x="135" y="127"/>
                </a:cubicBezTo>
                <a:cubicBezTo>
                  <a:pt x="137" y="126"/>
                  <a:pt x="137" y="126"/>
                  <a:pt x="137" y="126"/>
                </a:cubicBezTo>
                <a:cubicBezTo>
                  <a:pt x="137" y="126"/>
                  <a:pt x="138" y="126"/>
                  <a:pt x="138" y="126"/>
                </a:cubicBezTo>
                <a:cubicBezTo>
                  <a:pt x="141" y="126"/>
                  <a:pt x="144" y="129"/>
                  <a:pt x="144" y="132"/>
                </a:cubicBezTo>
                <a:cubicBezTo>
                  <a:pt x="144" y="134"/>
                  <a:pt x="143" y="135"/>
                  <a:pt x="143" y="136"/>
                </a:cubicBezTo>
                <a:cubicBezTo>
                  <a:pt x="142" y="136"/>
                  <a:pt x="142" y="137"/>
                  <a:pt x="141" y="138"/>
                </a:cubicBezTo>
                <a:cubicBezTo>
                  <a:pt x="128" y="151"/>
                  <a:pt x="110" y="160"/>
                  <a:pt x="90" y="160"/>
                </a:cubicBezTo>
                <a:cubicBezTo>
                  <a:pt x="51" y="160"/>
                  <a:pt x="20" y="129"/>
                  <a:pt x="20" y="9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40" name="Freeform 34">
            <a:extLst>
              <a:ext uri="{FF2B5EF4-FFF2-40B4-BE49-F238E27FC236}">
                <a16:creationId xmlns:a16="http://schemas.microsoft.com/office/drawing/2014/main" id="{5D0EE4C8-B514-470E-9208-BAF6DC9FEE52}"/>
              </a:ext>
            </a:extLst>
          </p:cNvPr>
          <p:cNvSpPr>
            <a:spLocks/>
          </p:cNvSpPr>
          <p:nvPr/>
        </p:nvSpPr>
        <p:spPr bwMode="auto">
          <a:xfrm>
            <a:off x="10132886" y="2680493"/>
            <a:ext cx="220663" cy="312737"/>
          </a:xfrm>
          <a:custGeom>
            <a:avLst/>
            <a:gdLst>
              <a:gd name="T0" fmla="*/ 80 w 136"/>
              <a:gd name="T1" fmla="*/ 72 h 192"/>
              <a:gd name="T2" fmla="*/ 96 w 136"/>
              <a:gd name="T3" fmla="*/ 10 h 192"/>
              <a:gd name="T4" fmla="*/ 96 w 136"/>
              <a:gd name="T5" fmla="*/ 8 h 192"/>
              <a:gd name="T6" fmla="*/ 88 w 136"/>
              <a:gd name="T7" fmla="*/ 0 h 192"/>
              <a:gd name="T8" fmla="*/ 82 w 136"/>
              <a:gd name="T9" fmla="*/ 3 h 192"/>
              <a:gd name="T10" fmla="*/ 2 w 136"/>
              <a:gd name="T11" fmla="*/ 107 h 192"/>
              <a:gd name="T12" fmla="*/ 0 w 136"/>
              <a:gd name="T13" fmla="*/ 112 h 192"/>
              <a:gd name="T14" fmla="*/ 8 w 136"/>
              <a:gd name="T15" fmla="*/ 120 h 192"/>
              <a:gd name="T16" fmla="*/ 56 w 136"/>
              <a:gd name="T17" fmla="*/ 120 h 192"/>
              <a:gd name="T18" fmla="*/ 40 w 136"/>
              <a:gd name="T19" fmla="*/ 182 h 192"/>
              <a:gd name="T20" fmla="*/ 40 w 136"/>
              <a:gd name="T21" fmla="*/ 184 h 192"/>
              <a:gd name="T22" fmla="*/ 48 w 136"/>
              <a:gd name="T23" fmla="*/ 192 h 192"/>
              <a:gd name="T24" fmla="*/ 54 w 136"/>
              <a:gd name="T25" fmla="*/ 189 h 192"/>
              <a:gd name="T26" fmla="*/ 134 w 136"/>
              <a:gd name="T27" fmla="*/ 85 h 192"/>
              <a:gd name="T28" fmla="*/ 136 w 136"/>
              <a:gd name="T29" fmla="*/ 80 h 192"/>
              <a:gd name="T30" fmla="*/ 128 w 136"/>
              <a:gd name="T31" fmla="*/ 72 h 192"/>
              <a:gd name="T32" fmla="*/ 80 w 136"/>
              <a:gd name="T33"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 h="192">
                <a:moveTo>
                  <a:pt x="80" y="72"/>
                </a:moveTo>
                <a:cubicBezTo>
                  <a:pt x="96" y="10"/>
                  <a:pt x="96" y="10"/>
                  <a:pt x="96" y="10"/>
                </a:cubicBezTo>
                <a:cubicBezTo>
                  <a:pt x="96" y="10"/>
                  <a:pt x="96" y="9"/>
                  <a:pt x="96" y="8"/>
                </a:cubicBezTo>
                <a:cubicBezTo>
                  <a:pt x="96" y="4"/>
                  <a:pt x="92" y="0"/>
                  <a:pt x="88" y="0"/>
                </a:cubicBezTo>
                <a:cubicBezTo>
                  <a:pt x="86" y="0"/>
                  <a:pt x="83" y="1"/>
                  <a:pt x="82" y="3"/>
                </a:cubicBezTo>
                <a:cubicBezTo>
                  <a:pt x="2" y="107"/>
                  <a:pt x="2" y="107"/>
                  <a:pt x="2" y="107"/>
                </a:cubicBezTo>
                <a:cubicBezTo>
                  <a:pt x="1" y="108"/>
                  <a:pt x="0" y="110"/>
                  <a:pt x="0" y="112"/>
                </a:cubicBezTo>
                <a:cubicBezTo>
                  <a:pt x="0" y="116"/>
                  <a:pt x="4" y="120"/>
                  <a:pt x="8" y="120"/>
                </a:cubicBezTo>
                <a:cubicBezTo>
                  <a:pt x="56" y="120"/>
                  <a:pt x="56" y="120"/>
                  <a:pt x="56" y="120"/>
                </a:cubicBezTo>
                <a:cubicBezTo>
                  <a:pt x="40" y="182"/>
                  <a:pt x="40" y="182"/>
                  <a:pt x="40" y="182"/>
                </a:cubicBezTo>
                <a:cubicBezTo>
                  <a:pt x="40" y="182"/>
                  <a:pt x="40" y="183"/>
                  <a:pt x="40" y="184"/>
                </a:cubicBezTo>
                <a:cubicBezTo>
                  <a:pt x="40" y="188"/>
                  <a:pt x="44" y="192"/>
                  <a:pt x="48" y="192"/>
                </a:cubicBezTo>
                <a:cubicBezTo>
                  <a:pt x="50" y="192"/>
                  <a:pt x="53" y="191"/>
                  <a:pt x="54" y="189"/>
                </a:cubicBezTo>
                <a:cubicBezTo>
                  <a:pt x="134" y="85"/>
                  <a:pt x="134" y="85"/>
                  <a:pt x="134" y="85"/>
                </a:cubicBezTo>
                <a:cubicBezTo>
                  <a:pt x="135" y="84"/>
                  <a:pt x="136" y="82"/>
                  <a:pt x="136" y="80"/>
                </a:cubicBezTo>
                <a:cubicBezTo>
                  <a:pt x="136" y="76"/>
                  <a:pt x="132" y="72"/>
                  <a:pt x="128" y="72"/>
                </a:cubicBezTo>
                <a:lnTo>
                  <a:pt x="80" y="72"/>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41" name="Freeform 35">
            <a:extLst>
              <a:ext uri="{FF2B5EF4-FFF2-40B4-BE49-F238E27FC236}">
                <a16:creationId xmlns:a16="http://schemas.microsoft.com/office/drawing/2014/main" id="{86A61E34-9BC6-497E-A0A8-4044A94DC637}"/>
              </a:ext>
            </a:extLst>
          </p:cNvPr>
          <p:cNvSpPr>
            <a:spLocks/>
          </p:cNvSpPr>
          <p:nvPr/>
        </p:nvSpPr>
        <p:spPr bwMode="auto">
          <a:xfrm>
            <a:off x="9383586" y="2726531"/>
            <a:ext cx="312738" cy="214312"/>
          </a:xfrm>
          <a:custGeom>
            <a:avLst/>
            <a:gdLst>
              <a:gd name="T0" fmla="*/ 0 w 192"/>
              <a:gd name="T1" fmla="*/ 88 h 132"/>
              <a:gd name="T2" fmla="*/ 44 w 192"/>
              <a:gd name="T3" fmla="*/ 132 h 132"/>
              <a:gd name="T4" fmla="*/ 148 w 192"/>
              <a:gd name="T5" fmla="*/ 132 h 132"/>
              <a:gd name="T6" fmla="*/ 192 w 192"/>
              <a:gd name="T7" fmla="*/ 88 h 132"/>
              <a:gd name="T8" fmla="*/ 164 w 192"/>
              <a:gd name="T9" fmla="*/ 47 h 132"/>
              <a:gd name="T10" fmla="*/ 164 w 192"/>
              <a:gd name="T11" fmla="*/ 46 h 132"/>
              <a:gd name="T12" fmla="*/ 118 w 192"/>
              <a:gd name="T13" fmla="*/ 0 h 132"/>
              <a:gd name="T14" fmla="*/ 80 w 192"/>
              <a:gd name="T15" fmla="*/ 21 h 132"/>
              <a:gd name="T16" fmla="*/ 64 w 192"/>
              <a:gd name="T17" fmla="*/ 16 h 132"/>
              <a:gd name="T18" fmla="*/ 36 w 192"/>
              <a:gd name="T19" fmla="*/ 44 h 132"/>
              <a:gd name="T20" fmla="*/ 36 w 192"/>
              <a:gd name="T21" fmla="*/ 45 h 132"/>
              <a:gd name="T22" fmla="*/ 0 w 192"/>
              <a:gd name="T23" fmla="*/ 8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2" h="132">
                <a:moveTo>
                  <a:pt x="0" y="88"/>
                </a:moveTo>
                <a:cubicBezTo>
                  <a:pt x="0" y="112"/>
                  <a:pt x="20" y="132"/>
                  <a:pt x="44" y="132"/>
                </a:cubicBezTo>
                <a:cubicBezTo>
                  <a:pt x="148" y="132"/>
                  <a:pt x="148" y="132"/>
                  <a:pt x="148" y="132"/>
                </a:cubicBezTo>
                <a:cubicBezTo>
                  <a:pt x="172" y="132"/>
                  <a:pt x="192" y="112"/>
                  <a:pt x="192" y="88"/>
                </a:cubicBezTo>
                <a:cubicBezTo>
                  <a:pt x="192" y="69"/>
                  <a:pt x="180" y="53"/>
                  <a:pt x="164" y="47"/>
                </a:cubicBezTo>
                <a:cubicBezTo>
                  <a:pt x="164" y="46"/>
                  <a:pt x="164" y="46"/>
                  <a:pt x="164" y="46"/>
                </a:cubicBezTo>
                <a:cubicBezTo>
                  <a:pt x="164" y="21"/>
                  <a:pt x="143" y="0"/>
                  <a:pt x="118" y="0"/>
                </a:cubicBezTo>
                <a:cubicBezTo>
                  <a:pt x="102" y="0"/>
                  <a:pt x="88" y="8"/>
                  <a:pt x="80" y="21"/>
                </a:cubicBezTo>
                <a:cubicBezTo>
                  <a:pt x="75" y="18"/>
                  <a:pt x="70" y="16"/>
                  <a:pt x="64" y="16"/>
                </a:cubicBezTo>
                <a:cubicBezTo>
                  <a:pt x="49" y="16"/>
                  <a:pt x="36" y="29"/>
                  <a:pt x="36" y="44"/>
                </a:cubicBezTo>
                <a:cubicBezTo>
                  <a:pt x="36" y="45"/>
                  <a:pt x="36" y="45"/>
                  <a:pt x="36" y="45"/>
                </a:cubicBezTo>
                <a:cubicBezTo>
                  <a:pt x="16" y="48"/>
                  <a:pt x="0" y="66"/>
                  <a:pt x="0" y="8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42" name="Freeform 36">
            <a:extLst>
              <a:ext uri="{FF2B5EF4-FFF2-40B4-BE49-F238E27FC236}">
                <a16:creationId xmlns:a16="http://schemas.microsoft.com/office/drawing/2014/main" id="{A1B0B510-EA97-42F2-9E88-1E1E93B81661}"/>
              </a:ext>
            </a:extLst>
          </p:cNvPr>
          <p:cNvSpPr>
            <a:spLocks noEditPoints="1"/>
          </p:cNvSpPr>
          <p:nvPr/>
        </p:nvSpPr>
        <p:spPr bwMode="auto">
          <a:xfrm>
            <a:off x="8678736" y="2678906"/>
            <a:ext cx="309563" cy="309562"/>
          </a:xfrm>
          <a:custGeom>
            <a:avLst/>
            <a:gdLst>
              <a:gd name="T0" fmla="*/ 59 w 190"/>
              <a:gd name="T1" fmla="*/ 106 h 190"/>
              <a:gd name="T2" fmla="*/ 13 w 190"/>
              <a:gd name="T3" fmla="*/ 108 h 190"/>
              <a:gd name="T4" fmla="*/ 8 w 190"/>
              <a:gd name="T5" fmla="*/ 127 h 190"/>
              <a:gd name="T6" fmla="*/ 25 w 190"/>
              <a:gd name="T7" fmla="*/ 157 h 190"/>
              <a:gd name="T8" fmla="*/ 45 w 190"/>
              <a:gd name="T9" fmla="*/ 162 h 190"/>
              <a:gd name="T10" fmla="*/ 69 w 190"/>
              <a:gd name="T11" fmla="*/ 123 h 190"/>
              <a:gd name="T12" fmla="*/ 85 w 190"/>
              <a:gd name="T13" fmla="*/ 154 h 190"/>
              <a:gd name="T14" fmla="*/ 64 w 190"/>
              <a:gd name="T15" fmla="*/ 186 h 190"/>
              <a:gd name="T16" fmla="*/ 95 w 190"/>
              <a:gd name="T17" fmla="*/ 168 h 190"/>
              <a:gd name="T18" fmla="*/ 126 w 190"/>
              <a:gd name="T19" fmla="*/ 186 h 190"/>
              <a:gd name="T20" fmla="*/ 105 w 190"/>
              <a:gd name="T21" fmla="*/ 154 h 190"/>
              <a:gd name="T22" fmla="*/ 121 w 190"/>
              <a:gd name="T23" fmla="*/ 123 h 190"/>
              <a:gd name="T24" fmla="*/ 145 w 190"/>
              <a:gd name="T25" fmla="*/ 162 h 190"/>
              <a:gd name="T26" fmla="*/ 165 w 190"/>
              <a:gd name="T27" fmla="*/ 157 h 190"/>
              <a:gd name="T28" fmla="*/ 182 w 190"/>
              <a:gd name="T29" fmla="*/ 127 h 190"/>
              <a:gd name="T30" fmla="*/ 177 w 190"/>
              <a:gd name="T31" fmla="*/ 108 h 190"/>
              <a:gd name="T32" fmla="*/ 131 w 190"/>
              <a:gd name="T33" fmla="*/ 106 h 190"/>
              <a:gd name="T34" fmla="*/ 131 w 190"/>
              <a:gd name="T35" fmla="*/ 83 h 190"/>
              <a:gd name="T36" fmla="*/ 177 w 190"/>
              <a:gd name="T37" fmla="*/ 82 h 190"/>
              <a:gd name="T38" fmla="*/ 182 w 190"/>
              <a:gd name="T39" fmla="*/ 63 h 190"/>
              <a:gd name="T40" fmla="*/ 165 w 190"/>
              <a:gd name="T41" fmla="*/ 33 h 190"/>
              <a:gd name="T42" fmla="*/ 145 w 190"/>
              <a:gd name="T43" fmla="*/ 28 h 190"/>
              <a:gd name="T44" fmla="*/ 121 w 190"/>
              <a:gd name="T45" fmla="*/ 67 h 190"/>
              <a:gd name="T46" fmla="*/ 105 w 190"/>
              <a:gd name="T47" fmla="*/ 40 h 190"/>
              <a:gd name="T48" fmla="*/ 126 w 190"/>
              <a:gd name="T49" fmla="*/ 4 h 190"/>
              <a:gd name="T50" fmla="*/ 95 w 190"/>
              <a:gd name="T51" fmla="*/ 22 h 190"/>
              <a:gd name="T52" fmla="*/ 64 w 190"/>
              <a:gd name="T53" fmla="*/ 4 h 190"/>
              <a:gd name="T54" fmla="*/ 85 w 190"/>
              <a:gd name="T55" fmla="*/ 40 h 190"/>
              <a:gd name="T56" fmla="*/ 69 w 190"/>
              <a:gd name="T57" fmla="*/ 67 h 190"/>
              <a:gd name="T58" fmla="*/ 45 w 190"/>
              <a:gd name="T59" fmla="*/ 28 h 190"/>
              <a:gd name="T60" fmla="*/ 25 w 190"/>
              <a:gd name="T61" fmla="*/ 33 h 190"/>
              <a:gd name="T62" fmla="*/ 8 w 190"/>
              <a:gd name="T63" fmla="*/ 63 h 190"/>
              <a:gd name="T64" fmla="*/ 13 w 190"/>
              <a:gd name="T65" fmla="*/ 82 h 190"/>
              <a:gd name="T66" fmla="*/ 59 w 190"/>
              <a:gd name="T67" fmla="*/ 83 h 190"/>
              <a:gd name="T68" fmla="*/ 95 w 190"/>
              <a:gd name="T69" fmla="*/ 113 h 190"/>
              <a:gd name="T70" fmla="*/ 95 w 190"/>
              <a:gd name="T71" fmla="*/ 77 h 190"/>
              <a:gd name="T72" fmla="*/ 95 w 190"/>
              <a:gd name="T73" fmla="*/ 11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0" h="190">
                <a:moveTo>
                  <a:pt x="57" y="95"/>
                </a:moveTo>
                <a:cubicBezTo>
                  <a:pt x="57" y="99"/>
                  <a:pt x="58" y="103"/>
                  <a:pt x="59" y="106"/>
                </a:cubicBezTo>
                <a:cubicBezTo>
                  <a:pt x="42" y="116"/>
                  <a:pt x="42" y="116"/>
                  <a:pt x="42" y="116"/>
                </a:cubicBezTo>
                <a:cubicBezTo>
                  <a:pt x="13" y="108"/>
                  <a:pt x="13" y="108"/>
                  <a:pt x="13" y="108"/>
                </a:cubicBezTo>
                <a:cubicBezTo>
                  <a:pt x="8" y="107"/>
                  <a:pt x="3" y="110"/>
                  <a:pt x="1" y="115"/>
                </a:cubicBezTo>
                <a:cubicBezTo>
                  <a:pt x="0" y="120"/>
                  <a:pt x="3" y="126"/>
                  <a:pt x="8" y="127"/>
                </a:cubicBezTo>
                <a:cubicBezTo>
                  <a:pt x="32" y="133"/>
                  <a:pt x="32" y="133"/>
                  <a:pt x="32" y="133"/>
                </a:cubicBezTo>
                <a:cubicBezTo>
                  <a:pt x="25" y="157"/>
                  <a:pt x="25" y="157"/>
                  <a:pt x="25" y="157"/>
                </a:cubicBezTo>
                <a:cubicBezTo>
                  <a:pt x="24" y="162"/>
                  <a:pt x="27" y="167"/>
                  <a:pt x="32" y="169"/>
                </a:cubicBezTo>
                <a:cubicBezTo>
                  <a:pt x="38" y="170"/>
                  <a:pt x="43" y="167"/>
                  <a:pt x="45" y="162"/>
                </a:cubicBezTo>
                <a:cubicBezTo>
                  <a:pt x="52" y="133"/>
                  <a:pt x="52" y="133"/>
                  <a:pt x="52" y="133"/>
                </a:cubicBezTo>
                <a:cubicBezTo>
                  <a:pt x="69" y="123"/>
                  <a:pt x="69" y="123"/>
                  <a:pt x="69" y="123"/>
                </a:cubicBezTo>
                <a:cubicBezTo>
                  <a:pt x="74" y="127"/>
                  <a:pt x="79" y="130"/>
                  <a:pt x="85" y="132"/>
                </a:cubicBezTo>
                <a:cubicBezTo>
                  <a:pt x="85" y="154"/>
                  <a:pt x="85" y="154"/>
                  <a:pt x="85" y="154"/>
                </a:cubicBezTo>
                <a:cubicBezTo>
                  <a:pt x="64" y="172"/>
                  <a:pt x="64" y="172"/>
                  <a:pt x="64" y="172"/>
                </a:cubicBezTo>
                <a:cubicBezTo>
                  <a:pt x="60" y="176"/>
                  <a:pt x="60" y="182"/>
                  <a:pt x="64" y="186"/>
                </a:cubicBezTo>
                <a:cubicBezTo>
                  <a:pt x="68" y="190"/>
                  <a:pt x="74" y="190"/>
                  <a:pt x="78" y="186"/>
                </a:cubicBezTo>
                <a:cubicBezTo>
                  <a:pt x="95" y="168"/>
                  <a:pt x="95" y="168"/>
                  <a:pt x="95" y="168"/>
                </a:cubicBezTo>
                <a:cubicBezTo>
                  <a:pt x="112" y="186"/>
                  <a:pt x="112" y="186"/>
                  <a:pt x="112" y="186"/>
                </a:cubicBezTo>
                <a:cubicBezTo>
                  <a:pt x="116" y="190"/>
                  <a:pt x="122" y="190"/>
                  <a:pt x="126" y="186"/>
                </a:cubicBezTo>
                <a:cubicBezTo>
                  <a:pt x="130" y="182"/>
                  <a:pt x="130" y="176"/>
                  <a:pt x="126" y="172"/>
                </a:cubicBezTo>
                <a:cubicBezTo>
                  <a:pt x="105" y="154"/>
                  <a:pt x="105" y="154"/>
                  <a:pt x="105" y="154"/>
                </a:cubicBezTo>
                <a:cubicBezTo>
                  <a:pt x="105" y="132"/>
                  <a:pt x="105" y="132"/>
                  <a:pt x="105" y="132"/>
                </a:cubicBezTo>
                <a:cubicBezTo>
                  <a:pt x="111" y="130"/>
                  <a:pt x="116" y="127"/>
                  <a:pt x="121" y="123"/>
                </a:cubicBezTo>
                <a:cubicBezTo>
                  <a:pt x="138" y="133"/>
                  <a:pt x="138" y="133"/>
                  <a:pt x="138" y="133"/>
                </a:cubicBezTo>
                <a:cubicBezTo>
                  <a:pt x="145" y="162"/>
                  <a:pt x="145" y="162"/>
                  <a:pt x="145" y="162"/>
                </a:cubicBezTo>
                <a:cubicBezTo>
                  <a:pt x="147" y="167"/>
                  <a:pt x="152" y="170"/>
                  <a:pt x="158" y="169"/>
                </a:cubicBezTo>
                <a:cubicBezTo>
                  <a:pt x="163" y="167"/>
                  <a:pt x="166" y="162"/>
                  <a:pt x="165" y="157"/>
                </a:cubicBezTo>
                <a:cubicBezTo>
                  <a:pt x="158" y="133"/>
                  <a:pt x="158" y="133"/>
                  <a:pt x="158" y="133"/>
                </a:cubicBezTo>
                <a:cubicBezTo>
                  <a:pt x="182" y="127"/>
                  <a:pt x="182" y="127"/>
                  <a:pt x="182" y="127"/>
                </a:cubicBezTo>
                <a:cubicBezTo>
                  <a:pt x="187" y="126"/>
                  <a:pt x="190" y="120"/>
                  <a:pt x="189" y="115"/>
                </a:cubicBezTo>
                <a:cubicBezTo>
                  <a:pt x="187" y="110"/>
                  <a:pt x="182" y="107"/>
                  <a:pt x="177" y="108"/>
                </a:cubicBezTo>
                <a:cubicBezTo>
                  <a:pt x="148" y="116"/>
                  <a:pt x="148" y="116"/>
                  <a:pt x="148" y="116"/>
                </a:cubicBezTo>
                <a:cubicBezTo>
                  <a:pt x="131" y="106"/>
                  <a:pt x="131" y="106"/>
                  <a:pt x="131" y="106"/>
                </a:cubicBezTo>
                <a:cubicBezTo>
                  <a:pt x="132" y="103"/>
                  <a:pt x="133" y="99"/>
                  <a:pt x="133" y="95"/>
                </a:cubicBezTo>
                <a:cubicBezTo>
                  <a:pt x="133" y="91"/>
                  <a:pt x="132" y="87"/>
                  <a:pt x="131" y="83"/>
                </a:cubicBezTo>
                <a:cubicBezTo>
                  <a:pt x="148" y="74"/>
                  <a:pt x="148" y="74"/>
                  <a:pt x="148" y="74"/>
                </a:cubicBezTo>
                <a:cubicBezTo>
                  <a:pt x="177" y="82"/>
                  <a:pt x="177" y="82"/>
                  <a:pt x="177" y="82"/>
                </a:cubicBezTo>
                <a:cubicBezTo>
                  <a:pt x="182" y="83"/>
                  <a:pt x="187" y="80"/>
                  <a:pt x="189" y="75"/>
                </a:cubicBezTo>
                <a:cubicBezTo>
                  <a:pt x="190" y="70"/>
                  <a:pt x="187" y="64"/>
                  <a:pt x="182" y="63"/>
                </a:cubicBezTo>
                <a:cubicBezTo>
                  <a:pt x="158" y="57"/>
                  <a:pt x="158" y="57"/>
                  <a:pt x="158" y="57"/>
                </a:cubicBezTo>
                <a:cubicBezTo>
                  <a:pt x="165" y="33"/>
                  <a:pt x="165" y="33"/>
                  <a:pt x="165" y="33"/>
                </a:cubicBezTo>
                <a:cubicBezTo>
                  <a:pt x="166" y="28"/>
                  <a:pt x="163" y="23"/>
                  <a:pt x="158" y="21"/>
                </a:cubicBezTo>
                <a:cubicBezTo>
                  <a:pt x="152" y="20"/>
                  <a:pt x="147" y="23"/>
                  <a:pt x="145" y="28"/>
                </a:cubicBezTo>
                <a:cubicBezTo>
                  <a:pt x="138" y="57"/>
                  <a:pt x="138" y="57"/>
                  <a:pt x="138" y="57"/>
                </a:cubicBezTo>
                <a:cubicBezTo>
                  <a:pt x="121" y="67"/>
                  <a:pt x="121" y="67"/>
                  <a:pt x="121" y="67"/>
                </a:cubicBezTo>
                <a:cubicBezTo>
                  <a:pt x="116" y="63"/>
                  <a:pt x="111" y="60"/>
                  <a:pt x="105" y="58"/>
                </a:cubicBezTo>
                <a:cubicBezTo>
                  <a:pt x="105" y="40"/>
                  <a:pt x="105" y="40"/>
                  <a:pt x="105" y="40"/>
                </a:cubicBezTo>
                <a:cubicBezTo>
                  <a:pt x="126" y="18"/>
                  <a:pt x="126" y="18"/>
                  <a:pt x="126" y="18"/>
                </a:cubicBezTo>
                <a:cubicBezTo>
                  <a:pt x="130" y="14"/>
                  <a:pt x="130" y="8"/>
                  <a:pt x="126" y="4"/>
                </a:cubicBezTo>
                <a:cubicBezTo>
                  <a:pt x="122" y="0"/>
                  <a:pt x="116" y="0"/>
                  <a:pt x="112" y="4"/>
                </a:cubicBezTo>
                <a:cubicBezTo>
                  <a:pt x="95" y="22"/>
                  <a:pt x="95" y="22"/>
                  <a:pt x="95" y="22"/>
                </a:cubicBezTo>
                <a:cubicBezTo>
                  <a:pt x="78" y="4"/>
                  <a:pt x="78" y="4"/>
                  <a:pt x="78" y="4"/>
                </a:cubicBezTo>
                <a:cubicBezTo>
                  <a:pt x="74" y="0"/>
                  <a:pt x="68" y="0"/>
                  <a:pt x="64" y="4"/>
                </a:cubicBezTo>
                <a:cubicBezTo>
                  <a:pt x="60" y="8"/>
                  <a:pt x="60" y="14"/>
                  <a:pt x="64" y="18"/>
                </a:cubicBezTo>
                <a:cubicBezTo>
                  <a:pt x="85" y="40"/>
                  <a:pt x="85" y="40"/>
                  <a:pt x="85" y="40"/>
                </a:cubicBezTo>
                <a:cubicBezTo>
                  <a:pt x="85" y="58"/>
                  <a:pt x="85" y="58"/>
                  <a:pt x="85" y="58"/>
                </a:cubicBezTo>
                <a:cubicBezTo>
                  <a:pt x="79" y="60"/>
                  <a:pt x="74" y="63"/>
                  <a:pt x="69" y="67"/>
                </a:cubicBezTo>
                <a:cubicBezTo>
                  <a:pt x="52" y="57"/>
                  <a:pt x="52" y="57"/>
                  <a:pt x="52" y="57"/>
                </a:cubicBezTo>
                <a:cubicBezTo>
                  <a:pt x="45" y="28"/>
                  <a:pt x="45" y="28"/>
                  <a:pt x="45" y="28"/>
                </a:cubicBezTo>
                <a:cubicBezTo>
                  <a:pt x="43" y="23"/>
                  <a:pt x="38" y="20"/>
                  <a:pt x="32" y="21"/>
                </a:cubicBezTo>
                <a:cubicBezTo>
                  <a:pt x="27" y="23"/>
                  <a:pt x="24" y="28"/>
                  <a:pt x="25" y="33"/>
                </a:cubicBezTo>
                <a:cubicBezTo>
                  <a:pt x="32" y="57"/>
                  <a:pt x="32" y="57"/>
                  <a:pt x="32" y="57"/>
                </a:cubicBezTo>
                <a:cubicBezTo>
                  <a:pt x="8" y="63"/>
                  <a:pt x="8" y="63"/>
                  <a:pt x="8" y="63"/>
                </a:cubicBezTo>
                <a:cubicBezTo>
                  <a:pt x="3" y="64"/>
                  <a:pt x="0" y="70"/>
                  <a:pt x="1" y="75"/>
                </a:cubicBezTo>
                <a:cubicBezTo>
                  <a:pt x="3" y="80"/>
                  <a:pt x="8" y="83"/>
                  <a:pt x="13" y="82"/>
                </a:cubicBezTo>
                <a:cubicBezTo>
                  <a:pt x="42" y="74"/>
                  <a:pt x="42" y="74"/>
                  <a:pt x="42" y="74"/>
                </a:cubicBezTo>
                <a:cubicBezTo>
                  <a:pt x="59" y="83"/>
                  <a:pt x="59" y="83"/>
                  <a:pt x="59" y="83"/>
                </a:cubicBezTo>
                <a:cubicBezTo>
                  <a:pt x="58" y="87"/>
                  <a:pt x="57" y="91"/>
                  <a:pt x="57" y="95"/>
                </a:cubicBezTo>
                <a:close/>
                <a:moveTo>
                  <a:pt x="95" y="113"/>
                </a:moveTo>
                <a:cubicBezTo>
                  <a:pt x="85" y="113"/>
                  <a:pt x="77" y="105"/>
                  <a:pt x="77" y="95"/>
                </a:cubicBezTo>
                <a:cubicBezTo>
                  <a:pt x="77" y="85"/>
                  <a:pt x="85" y="77"/>
                  <a:pt x="95" y="77"/>
                </a:cubicBezTo>
                <a:cubicBezTo>
                  <a:pt x="105" y="77"/>
                  <a:pt x="113" y="85"/>
                  <a:pt x="113" y="95"/>
                </a:cubicBezTo>
                <a:cubicBezTo>
                  <a:pt x="113" y="105"/>
                  <a:pt x="105" y="113"/>
                  <a:pt x="95" y="113"/>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43" name="Freeform 37">
            <a:extLst>
              <a:ext uri="{FF2B5EF4-FFF2-40B4-BE49-F238E27FC236}">
                <a16:creationId xmlns:a16="http://schemas.microsoft.com/office/drawing/2014/main" id="{1B6E4A43-8466-422C-9442-982A963F528C}"/>
              </a:ext>
            </a:extLst>
          </p:cNvPr>
          <p:cNvSpPr>
            <a:spLocks noEditPoints="1"/>
          </p:cNvSpPr>
          <p:nvPr/>
        </p:nvSpPr>
        <p:spPr bwMode="auto">
          <a:xfrm>
            <a:off x="7978649" y="2691606"/>
            <a:ext cx="311150" cy="292100"/>
          </a:xfrm>
          <a:custGeom>
            <a:avLst/>
            <a:gdLst>
              <a:gd name="T0" fmla="*/ 36 w 192"/>
              <a:gd name="T1" fmla="*/ 81 h 180"/>
              <a:gd name="T2" fmla="*/ 66 w 192"/>
              <a:gd name="T3" fmla="*/ 81 h 180"/>
              <a:gd name="T4" fmla="*/ 74 w 192"/>
              <a:gd name="T5" fmla="*/ 89 h 180"/>
              <a:gd name="T6" fmla="*/ 72 w 192"/>
              <a:gd name="T7" fmla="*/ 95 h 180"/>
              <a:gd name="T8" fmla="*/ 72 w 192"/>
              <a:gd name="T9" fmla="*/ 95 h 180"/>
              <a:gd name="T10" fmla="*/ 51 w 192"/>
              <a:gd name="T11" fmla="*/ 115 h 180"/>
              <a:gd name="T12" fmla="*/ 51 w 192"/>
              <a:gd name="T13" fmla="*/ 166 h 180"/>
              <a:gd name="T14" fmla="*/ 102 w 192"/>
              <a:gd name="T15" fmla="*/ 166 h 180"/>
              <a:gd name="T16" fmla="*/ 102 w 192"/>
              <a:gd name="T17" fmla="*/ 115 h 180"/>
              <a:gd name="T18" fmla="*/ 88 w 192"/>
              <a:gd name="T19" fmla="*/ 106 h 180"/>
              <a:gd name="T20" fmla="*/ 94 w 192"/>
              <a:gd name="T21" fmla="*/ 101 h 180"/>
              <a:gd name="T22" fmla="*/ 162 w 192"/>
              <a:gd name="T23" fmla="*/ 101 h 180"/>
              <a:gd name="T24" fmla="*/ 192 w 192"/>
              <a:gd name="T25" fmla="*/ 70 h 180"/>
              <a:gd name="T26" fmla="*/ 192 w 192"/>
              <a:gd name="T27" fmla="*/ 69 h 180"/>
              <a:gd name="T28" fmla="*/ 183 w 192"/>
              <a:gd name="T29" fmla="*/ 61 h 180"/>
              <a:gd name="T30" fmla="*/ 134 w 192"/>
              <a:gd name="T31" fmla="*/ 61 h 180"/>
              <a:gd name="T32" fmla="*/ 169 w 192"/>
              <a:gd name="T33" fmla="*/ 25 h 180"/>
              <a:gd name="T34" fmla="*/ 170 w 192"/>
              <a:gd name="T35" fmla="*/ 13 h 180"/>
              <a:gd name="T36" fmla="*/ 169 w 192"/>
              <a:gd name="T37" fmla="*/ 13 h 180"/>
              <a:gd name="T38" fmla="*/ 126 w 192"/>
              <a:gd name="T39" fmla="*/ 12 h 180"/>
              <a:gd name="T40" fmla="*/ 77 w 192"/>
              <a:gd name="T41" fmla="*/ 61 h 180"/>
              <a:gd name="T42" fmla="*/ 68 w 192"/>
              <a:gd name="T43" fmla="*/ 61 h 180"/>
              <a:gd name="T44" fmla="*/ 72 w 192"/>
              <a:gd name="T45" fmla="*/ 45 h 180"/>
              <a:gd name="T46" fmla="*/ 36 w 192"/>
              <a:gd name="T47" fmla="*/ 9 h 180"/>
              <a:gd name="T48" fmla="*/ 0 w 192"/>
              <a:gd name="T49" fmla="*/ 45 h 180"/>
              <a:gd name="T50" fmla="*/ 36 w 192"/>
              <a:gd name="T51" fmla="*/ 81 h 180"/>
              <a:gd name="T52" fmla="*/ 52 w 192"/>
              <a:gd name="T53" fmla="*/ 45 h 180"/>
              <a:gd name="T54" fmla="*/ 36 w 192"/>
              <a:gd name="T55" fmla="*/ 61 h 180"/>
              <a:gd name="T56" fmla="*/ 20 w 192"/>
              <a:gd name="T57" fmla="*/ 45 h 180"/>
              <a:gd name="T58" fmla="*/ 36 w 192"/>
              <a:gd name="T59" fmla="*/ 29 h 180"/>
              <a:gd name="T60" fmla="*/ 52 w 192"/>
              <a:gd name="T61" fmla="*/ 45 h 180"/>
              <a:gd name="T62" fmla="*/ 88 w 192"/>
              <a:gd name="T63" fmla="*/ 129 h 180"/>
              <a:gd name="T64" fmla="*/ 88 w 192"/>
              <a:gd name="T65" fmla="*/ 152 h 180"/>
              <a:gd name="T66" fmla="*/ 65 w 192"/>
              <a:gd name="T67" fmla="*/ 152 h 180"/>
              <a:gd name="T68" fmla="*/ 65 w 192"/>
              <a:gd name="T69" fmla="*/ 129 h 180"/>
              <a:gd name="T70" fmla="*/ 88 w 192"/>
              <a:gd name="T71" fmla="*/ 129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2" h="180">
                <a:moveTo>
                  <a:pt x="36" y="81"/>
                </a:moveTo>
                <a:cubicBezTo>
                  <a:pt x="66" y="81"/>
                  <a:pt x="66" y="81"/>
                  <a:pt x="66" y="81"/>
                </a:cubicBezTo>
                <a:cubicBezTo>
                  <a:pt x="70" y="81"/>
                  <a:pt x="74" y="85"/>
                  <a:pt x="74" y="89"/>
                </a:cubicBezTo>
                <a:cubicBezTo>
                  <a:pt x="74" y="91"/>
                  <a:pt x="73" y="93"/>
                  <a:pt x="72" y="95"/>
                </a:cubicBezTo>
                <a:cubicBezTo>
                  <a:pt x="72" y="95"/>
                  <a:pt x="72" y="95"/>
                  <a:pt x="72" y="95"/>
                </a:cubicBezTo>
                <a:cubicBezTo>
                  <a:pt x="51" y="115"/>
                  <a:pt x="51" y="115"/>
                  <a:pt x="51" y="115"/>
                </a:cubicBezTo>
                <a:cubicBezTo>
                  <a:pt x="37" y="129"/>
                  <a:pt x="37" y="152"/>
                  <a:pt x="51" y="166"/>
                </a:cubicBezTo>
                <a:cubicBezTo>
                  <a:pt x="65" y="180"/>
                  <a:pt x="88" y="180"/>
                  <a:pt x="102" y="166"/>
                </a:cubicBezTo>
                <a:cubicBezTo>
                  <a:pt x="116" y="152"/>
                  <a:pt x="116" y="129"/>
                  <a:pt x="102" y="115"/>
                </a:cubicBezTo>
                <a:cubicBezTo>
                  <a:pt x="98" y="111"/>
                  <a:pt x="93" y="108"/>
                  <a:pt x="88" y="106"/>
                </a:cubicBezTo>
                <a:cubicBezTo>
                  <a:pt x="94" y="101"/>
                  <a:pt x="94" y="101"/>
                  <a:pt x="94" y="101"/>
                </a:cubicBezTo>
                <a:cubicBezTo>
                  <a:pt x="162" y="101"/>
                  <a:pt x="162" y="101"/>
                  <a:pt x="162" y="101"/>
                </a:cubicBezTo>
                <a:cubicBezTo>
                  <a:pt x="178" y="101"/>
                  <a:pt x="192" y="87"/>
                  <a:pt x="192" y="70"/>
                </a:cubicBezTo>
                <a:cubicBezTo>
                  <a:pt x="192" y="70"/>
                  <a:pt x="192" y="69"/>
                  <a:pt x="192" y="69"/>
                </a:cubicBezTo>
                <a:cubicBezTo>
                  <a:pt x="192" y="65"/>
                  <a:pt x="188" y="61"/>
                  <a:pt x="183" y="61"/>
                </a:cubicBezTo>
                <a:cubicBezTo>
                  <a:pt x="134" y="61"/>
                  <a:pt x="134" y="61"/>
                  <a:pt x="134" y="61"/>
                </a:cubicBezTo>
                <a:cubicBezTo>
                  <a:pt x="169" y="25"/>
                  <a:pt x="169" y="25"/>
                  <a:pt x="169" y="25"/>
                </a:cubicBezTo>
                <a:cubicBezTo>
                  <a:pt x="173" y="22"/>
                  <a:pt x="173" y="17"/>
                  <a:pt x="170" y="13"/>
                </a:cubicBezTo>
                <a:cubicBezTo>
                  <a:pt x="170" y="13"/>
                  <a:pt x="170" y="13"/>
                  <a:pt x="169" y="13"/>
                </a:cubicBezTo>
                <a:cubicBezTo>
                  <a:pt x="157" y="1"/>
                  <a:pt x="138" y="0"/>
                  <a:pt x="126" y="12"/>
                </a:cubicBezTo>
                <a:cubicBezTo>
                  <a:pt x="77" y="61"/>
                  <a:pt x="77" y="61"/>
                  <a:pt x="77" y="61"/>
                </a:cubicBezTo>
                <a:cubicBezTo>
                  <a:pt x="68" y="61"/>
                  <a:pt x="68" y="61"/>
                  <a:pt x="68" y="61"/>
                </a:cubicBezTo>
                <a:cubicBezTo>
                  <a:pt x="71" y="56"/>
                  <a:pt x="72" y="51"/>
                  <a:pt x="72" y="45"/>
                </a:cubicBezTo>
                <a:cubicBezTo>
                  <a:pt x="72" y="25"/>
                  <a:pt x="56" y="9"/>
                  <a:pt x="36" y="9"/>
                </a:cubicBezTo>
                <a:cubicBezTo>
                  <a:pt x="16" y="9"/>
                  <a:pt x="0" y="25"/>
                  <a:pt x="0" y="45"/>
                </a:cubicBezTo>
                <a:cubicBezTo>
                  <a:pt x="0" y="65"/>
                  <a:pt x="16" y="81"/>
                  <a:pt x="36" y="81"/>
                </a:cubicBezTo>
                <a:close/>
                <a:moveTo>
                  <a:pt x="52" y="45"/>
                </a:moveTo>
                <a:cubicBezTo>
                  <a:pt x="52" y="54"/>
                  <a:pt x="45" y="61"/>
                  <a:pt x="36" y="61"/>
                </a:cubicBezTo>
                <a:cubicBezTo>
                  <a:pt x="27" y="61"/>
                  <a:pt x="20" y="54"/>
                  <a:pt x="20" y="45"/>
                </a:cubicBezTo>
                <a:cubicBezTo>
                  <a:pt x="20" y="36"/>
                  <a:pt x="27" y="29"/>
                  <a:pt x="36" y="29"/>
                </a:cubicBezTo>
                <a:cubicBezTo>
                  <a:pt x="45" y="29"/>
                  <a:pt x="52" y="36"/>
                  <a:pt x="52" y="45"/>
                </a:cubicBezTo>
                <a:close/>
                <a:moveTo>
                  <a:pt x="88" y="129"/>
                </a:moveTo>
                <a:cubicBezTo>
                  <a:pt x="94" y="135"/>
                  <a:pt x="94" y="146"/>
                  <a:pt x="88" y="152"/>
                </a:cubicBezTo>
                <a:cubicBezTo>
                  <a:pt x="82" y="158"/>
                  <a:pt x="72" y="158"/>
                  <a:pt x="65" y="152"/>
                </a:cubicBezTo>
                <a:cubicBezTo>
                  <a:pt x="59" y="146"/>
                  <a:pt x="59" y="135"/>
                  <a:pt x="65" y="129"/>
                </a:cubicBezTo>
                <a:cubicBezTo>
                  <a:pt x="72" y="123"/>
                  <a:pt x="82" y="123"/>
                  <a:pt x="88" y="129"/>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44" name="Freeform 38">
            <a:extLst>
              <a:ext uri="{FF2B5EF4-FFF2-40B4-BE49-F238E27FC236}">
                <a16:creationId xmlns:a16="http://schemas.microsoft.com/office/drawing/2014/main" id="{631083A5-F701-4276-B34E-E93D434D01A7}"/>
              </a:ext>
            </a:extLst>
          </p:cNvPr>
          <p:cNvSpPr>
            <a:spLocks noEditPoints="1"/>
          </p:cNvSpPr>
          <p:nvPr/>
        </p:nvSpPr>
        <p:spPr bwMode="auto">
          <a:xfrm>
            <a:off x="7275386" y="2680493"/>
            <a:ext cx="304800" cy="312737"/>
          </a:xfrm>
          <a:custGeom>
            <a:avLst/>
            <a:gdLst>
              <a:gd name="T0" fmla="*/ 44 w 188"/>
              <a:gd name="T1" fmla="*/ 4 h 192"/>
              <a:gd name="T2" fmla="*/ 32 w 188"/>
              <a:gd name="T3" fmla="*/ 0 h 192"/>
              <a:gd name="T4" fmla="*/ 0 w 188"/>
              <a:gd name="T5" fmla="*/ 32 h 192"/>
              <a:gd name="T6" fmla="*/ 44 w 188"/>
              <a:gd name="T7" fmla="*/ 80 h 192"/>
              <a:gd name="T8" fmla="*/ 44 w 188"/>
              <a:gd name="T9" fmla="*/ 86 h 192"/>
              <a:gd name="T10" fmla="*/ 84 w 188"/>
              <a:gd name="T11" fmla="*/ 135 h 192"/>
              <a:gd name="T12" fmla="*/ 84 w 188"/>
              <a:gd name="T13" fmla="*/ 164 h 192"/>
              <a:gd name="T14" fmla="*/ 76 w 188"/>
              <a:gd name="T15" fmla="*/ 172 h 192"/>
              <a:gd name="T16" fmla="*/ 54 w 188"/>
              <a:gd name="T17" fmla="*/ 172 h 192"/>
              <a:gd name="T18" fmla="*/ 44 w 188"/>
              <a:gd name="T19" fmla="*/ 182 h 192"/>
              <a:gd name="T20" fmla="*/ 54 w 188"/>
              <a:gd name="T21" fmla="*/ 192 h 192"/>
              <a:gd name="T22" fmla="*/ 134 w 188"/>
              <a:gd name="T23" fmla="*/ 192 h 192"/>
              <a:gd name="T24" fmla="*/ 144 w 188"/>
              <a:gd name="T25" fmla="*/ 182 h 192"/>
              <a:gd name="T26" fmla="*/ 134 w 188"/>
              <a:gd name="T27" fmla="*/ 172 h 192"/>
              <a:gd name="T28" fmla="*/ 112 w 188"/>
              <a:gd name="T29" fmla="*/ 172 h 192"/>
              <a:gd name="T30" fmla="*/ 104 w 188"/>
              <a:gd name="T31" fmla="*/ 164 h 192"/>
              <a:gd name="T32" fmla="*/ 104 w 188"/>
              <a:gd name="T33" fmla="*/ 135 h 192"/>
              <a:gd name="T34" fmla="*/ 144 w 188"/>
              <a:gd name="T35" fmla="*/ 86 h 192"/>
              <a:gd name="T36" fmla="*/ 144 w 188"/>
              <a:gd name="T37" fmla="*/ 80 h 192"/>
              <a:gd name="T38" fmla="*/ 188 w 188"/>
              <a:gd name="T39" fmla="*/ 32 h 192"/>
              <a:gd name="T40" fmla="*/ 156 w 188"/>
              <a:gd name="T41" fmla="*/ 0 h 192"/>
              <a:gd name="T42" fmla="*/ 144 w 188"/>
              <a:gd name="T43" fmla="*/ 4 h 192"/>
              <a:gd name="T44" fmla="*/ 44 w 188"/>
              <a:gd name="T45" fmla="*/ 4 h 192"/>
              <a:gd name="T46" fmla="*/ 80 w 188"/>
              <a:gd name="T47" fmla="*/ 32 h 192"/>
              <a:gd name="T48" fmla="*/ 80 w 188"/>
              <a:gd name="T49" fmla="*/ 80 h 192"/>
              <a:gd name="T50" fmla="*/ 72 w 188"/>
              <a:gd name="T51" fmla="*/ 88 h 192"/>
              <a:gd name="T52" fmla="*/ 64 w 188"/>
              <a:gd name="T53" fmla="*/ 80 h 192"/>
              <a:gd name="T54" fmla="*/ 64 w 188"/>
              <a:gd name="T55" fmla="*/ 32 h 192"/>
              <a:gd name="T56" fmla="*/ 72 w 188"/>
              <a:gd name="T57" fmla="*/ 24 h 192"/>
              <a:gd name="T58" fmla="*/ 80 w 188"/>
              <a:gd name="T59" fmla="*/ 32 h 192"/>
              <a:gd name="T60" fmla="*/ 20 w 188"/>
              <a:gd name="T61" fmla="*/ 32 h 192"/>
              <a:gd name="T62" fmla="*/ 32 w 188"/>
              <a:gd name="T63" fmla="*/ 20 h 192"/>
              <a:gd name="T64" fmla="*/ 44 w 188"/>
              <a:gd name="T65" fmla="*/ 32 h 192"/>
              <a:gd name="T66" fmla="*/ 44 w 188"/>
              <a:gd name="T67" fmla="*/ 57 h 192"/>
              <a:gd name="T68" fmla="*/ 20 w 188"/>
              <a:gd name="T69" fmla="*/ 32 h 192"/>
              <a:gd name="T70" fmla="*/ 168 w 188"/>
              <a:gd name="T71" fmla="*/ 32 h 192"/>
              <a:gd name="T72" fmla="*/ 144 w 188"/>
              <a:gd name="T73" fmla="*/ 57 h 192"/>
              <a:gd name="T74" fmla="*/ 144 w 188"/>
              <a:gd name="T75" fmla="*/ 32 h 192"/>
              <a:gd name="T76" fmla="*/ 156 w 188"/>
              <a:gd name="T77" fmla="*/ 20 h 192"/>
              <a:gd name="T78" fmla="*/ 168 w 188"/>
              <a:gd name="T79" fmla="*/ 3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 h="192">
                <a:moveTo>
                  <a:pt x="44" y="4"/>
                </a:moveTo>
                <a:cubicBezTo>
                  <a:pt x="41" y="2"/>
                  <a:pt x="36" y="0"/>
                  <a:pt x="32" y="0"/>
                </a:cubicBezTo>
                <a:cubicBezTo>
                  <a:pt x="14" y="0"/>
                  <a:pt x="0" y="14"/>
                  <a:pt x="0" y="32"/>
                </a:cubicBezTo>
                <a:cubicBezTo>
                  <a:pt x="0" y="58"/>
                  <a:pt x="27" y="67"/>
                  <a:pt x="44" y="80"/>
                </a:cubicBezTo>
                <a:cubicBezTo>
                  <a:pt x="44" y="86"/>
                  <a:pt x="44" y="86"/>
                  <a:pt x="44" y="86"/>
                </a:cubicBezTo>
                <a:cubicBezTo>
                  <a:pt x="44" y="110"/>
                  <a:pt x="61" y="130"/>
                  <a:pt x="84" y="135"/>
                </a:cubicBezTo>
                <a:cubicBezTo>
                  <a:pt x="84" y="164"/>
                  <a:pt x="84" y="164"/>
                  <a:pt x="84" y="164"/>
                </a:cubicBezTo>
                <a:cubicBezTo>
                  <a:pt x="84" y="168"/>
                  <a:pt x="80" y="172"/>
                  <a:pt x="76" y="172"/>
                </a:cubicBezTo>
                <a:cubicBezTo>
                  <a:pt x="54" y="172"/>
                  <a:pt x="54" y="172"/>
                  <a:pt x="54" y="172"/>
                </a:cubicBezTo>
                <a:cubicBezTo>
                  <a:pt x="48" y="172"/>
                  <a:pt x="44" y="176"/>
                  <a:pt x="44" y="182"/>
                </a:cubicBezTo>
                <a:cubicBezTo>
                  <a:pt x="44" y="188"/>
                  <a:pt x="48" y="192"/>
                  <a:pt x="54" y="192"/>
                </a:cubicBezTo>
                <a:cubicBezTo>
                  <a:pt x="134" y="192"/>
                  <a:pt x="134" y="192"/>
                  <a:pt x="134" y="192"/>
                </a:cubicBezTo>
                <a:cubicBezTo>
                  <a:pt x="140" y="192"/>
                  <a:pt x="144" y="188"/>
                  <a:pt x="144" y="182"/>
                </a:cubicBezTo>
                <a:cubicBezTo>
                  <a:pt x="144" y="176"/>
                  <a:pt x="140" y="172"/>
                  <a:pt x="134" y="172"/>
                </a:cubicBezTo>
                <a:cubicBezTo>
                  <a:pt x="112" y="172"/>
                  <a:pt x="112" y="172"/>
                  <a:pt x="112" y="172"/>
                </a:cubicBezTo>
                <a:cubicBezTo>
                  <a:pt x="108" y="172"/>
                  <a:pt x="104" y="168"/>
                  <a:pt x="104" y="164"/>
                </a:cubicBezTo>
                <a:cubicBezTo>
                  <a:pt x="104" y="135"/>
                  <a:pt x="104" y="135"/>
                  <a:pt x="104" y="135"/>
                </a:cubicBezTo>
                <a:cubicBezTo>
                  <a:pt x="127" y="130"/>
                  <a:pt x="144" y="110"/>
                  <a:pt x="144" y="86"/>
                </a:cubicBezTo>
                <a:cubicBezTo>
                  <a:pt x="144" y="80"/>
                  <a:pt x="144" y="80"/>
                  <a:pt x="144" y="80"/>
                </a:cubicBezTo>
                <a:cubicBezTo>
                  <a:pt x="161" y="67"/>
                  <a:pt x="188" y="58"/>
                  <a:pt x="188" y="32"/>
                </a:cubicBezTo>
                <a:cubicBezTo>
                  <a:pt x="188" y="14"/>
                  <a:pt x="174" y="0"/>
                  <a:pt x="156" y="0"/>
                </a:cubicBezTo>
                <a:cubicBezTo>
                  <a:pt x="152" y="0"/>
                  <a:pt x="147" y="2"/>
                  <a:pt x="144" y="4"/>
                </a:cubicBezTo>
                <a:lnTo>
                  <a:pt x="44" y="4"/>
                </a:lnTo>
                <a:close/>
                <a:moveTo>
                  <a:pt x="80" y="32"/>
                </a:moveTo>
                <a:cubicBezTo>
                  <a:pt x="80" y="80"/>
                  <a:pt x="80" y="80"/>
                  <a:pt x="80" y="80"/>
                </a:cubicBezTo>
                <a:cubicBezTo>
                  <a:pt x="80" y="84"/>
                  <a:pt x="76" y="88"/>
                  <a:pt x="72" y="88"/>
                </a:cubicBezTo>
                <a:cubicBezTo>
                  <a:pt x="68" y="88"/>
                  <a:pt x="64" y="84"/>
                  <a:pt x="64" y="80"/>
                </a:cubicBezTo>
                <a:cubicBezTo>
                  <a:pt x="64" y="32"/>
                  <a:pt x="64" y="32"/>
                  <a:pt x="64" y="32"/>
                </a:cubicBezTo>
                <a:cubicBezTo>
                  <a:pt x="64" y="28"/>
                  <a:pt x="68" y="24"/>
                  <a:pt x="72" y="24"/>
                </a:cubicBezTo>
                <a:cubicBezTo>
                  <a:pt x="76" y="24"/>
                  <a:pt x="80" y="28"/>
                  <a:pt x="80" y="32"/>
                </a:cubicBezTo>
                <a:close/>
                <a:moveTo>
                  <a:pt x="20" y="32"/>
                </a:moveTo>
                <a:cubicBezTo>
                  <a:pt x="20" y="26"/>
                  <a:pt x="25" y="20"/>
                  <a:pt x="32" y="20"/>
                </a:cubicBezTo>
                <a:cubicBezTo>
                  <a:pt x="39" y="20"/>
                  <a:pt x="44" y="26"/>
                  <a:pt x="44" y="32"/>
                </a:cubicBezTo>
                <a:cubicBezTo>
                  <a:pt x="44" y="57"/>
                  <a:pt x="44" y="57"/>
                  <a:pt x="44" y="57"/>
                </a:cubicBezTo>
                <a:cubicBezTo>
                  <a:pt x="32" y="50"/>
                  <a:pt x="20" y="45"/>
                  <a:pt x="20" y="32"/>
                </a:cubicBezTo>
                <a:close/>
                <a:moveTo>
                  <a:pt x="168" y="32"/>
                </a:moveTo>
                <a:cubicBezTo>
                  <a:pt x="168" y="45"/>
                  <a:pt x="156" y="50"/>
                  <a:pt x="144" y="57"/>
                </a:cubicBezTo>
                <a:cubicBezTo>
                  <a:pt x="144" y="32"/>
                  <a:pt x="144" y="32"/>
                  <a:pt x="144" y="32"/>
                </a:cubicBezTo>
                <a:cubicBezTo>
                  <a:pt x="144" y="26"/>
                  <a:pt x="149" y="20"/>
                  <a:pt x="156" y="20"/>
                </a:cubicBezTo>
                <a:cubicBezTo>
                  <a:pt x="163" y="20"/>
                  <a:pt x="168" y="26"/>
                  <a:pt x="168" y="32"/>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45" name="Freeform 39">
            <a:extLst>
              <a:ext uri="{FF2B5EF4-FFF2-40B4-BE49-F238E27FC236}">
                <a16:creationId xmlns:a16="http://schemas.microsoft.com/office/drawing/2014/main" id="{FF6BF1BA-3F71-482D-9E28-FC8896BD01CF}"/>
              </a:ext>
            </a:extLst>
          </p:cNvPr>
          <p:cNvSpPr>
            <a:spLocks noEditPoints="1"/>
          </p:cNvSpPr>
          <p:nvPr/>
        </p:nvSpPr>
        <p:spPr bwMode="auto">
          <a:xfrm>
            <a:off x="6624511" y="2680493"/>
            <a:ext cx="207963" cy="312737"/>
          </a:xfrm>
          <a:custGeom>
            <a:avLst/>
            <a:gdLst>
              <a:gd name="T0" fmla="*/ 16 w 128"/>
              <a:gd name="T1" fmla="*/ 0 h 192"/>
              <a:gd name="T2" fmla="*/ 0 w 128"/>
              <a:gd name="T3" fmla="*/ 16 h 192"/>
              <a:gd name="T4" fmla="*/ 0 w 128"/>
              <a:gd name="T5" fmla="*/ 56 h 192"/>
              <a:gd name="T6" fmla="*/ 6 w 128"/>
              <a:gd name="T7" fmla="*/ 70 h 192"/>
              <a:gd name="T8" fmla="*/ 23 w 128"/>
              <a:gd name="T9" fmla="*/ 88 h 192"/>
              <a:gd name="T10" fmla="*/ 4 w 128"/>
              <a:gd name="T11" fmla="*/ 132 h 192"/>
              <a:gd name="T12" fmla="*/ 64 w 128"/>
              <a:gd name="T13" fmla="*/ 192 h 192"/>
              <a:gd name="T14" fmla="*/ 124 w 128"/>
              <a:gd name="T15" fmla="*/ 132 h 192"/>
              <a:gd name="T16" fmla="*/ 105 w 128"/>
              <a:gd name="T17" fmla="*/ 88 h 192"/>
              <a:gd name="T18" fmla="*/ 122 w 128"/>
              <a:gd name="T19" fmla="*/ 70 h 192"/>
              <a:gd name="T20" fmla="*/ 128 w 128"/>
              <a:gd name="T21" fmla="*/ 56 h 192"/>
              <a:gd name="T22" fmla="*/ 128 w 128"/>
              <a:gd name="T23" fmla="*/ 16 h 192"/>
              <a:gd name="T24" fmla="*/ 112 w 128"/>
              <a:gd name="T25" fmla="*/ 0 h 192"/>
              <a:gd name="T26" fmla="*/ 16 w 128"/>
              <a:gd name="T27" fmla="*/ 0 h 192"/>
              <a:gd name="T28" fmla="*/ 64 w 128"/>
              <a:gd name="T29" fmla="*/ 100 h 192"/>
              <a:gd name="T30" fmla="*/ 67 w 128"/>
              <a:gd name="T31" fmla="*/ 102 h 192"/>
              <a:gd name="T32" fmla="*/ 74 w 128"/>
              <a:gd name="T33" fmla="*/ 120 h 192"/>
              <a:gd name="T34" fmla="*/ 93 w 128"/>
              <a:gd name="T35" fmla="*/ 120 h 192"/>
              <a:gd name="T36" fmla="*/ 96 w 128"/>
              <a:gd name="T37" fmla="*/ 123 h 192"/>
              <a:gd name="T38" fmla="*/ 95 w 128"/>
              <a:gd name="T39" fmla="*/ 126 h 192"/>
              <a:gd name="T40" fmla="*/ 79 w 128"/>
              <a:gd name="T41" fmla="*/ 137 h 192"/>
              <a:gd name="T42" fmla="*/ 84 w 128"/>
              <a:gd name="T43" fmla="*/ 156 h 192"/>
              <a:gd name="T44" fmla="*/ 84 w 128"/>
              <a:gd name="T45" fmla="*/ 157 h 192"/>
              <a:gd name="T46" fmla="*/ 81 w 128"/>
              <a:gd name="T47" fmla="*/ 160 h 192"/>
              <a:gd name="T48" fmla="*/ 79 w 128"/>
              <a:gd name="T49" fmla="*/ 159 h 192"/>
              <a:gd name="T50" fmla="*/ 64 w 128"/>
              <a:gd name="T51" fmla="*/ 147 h 192"/>
              <a:gd name="T52" fmla="*/ 49 w 128"/>
              <a:gd name="T53" fmla="*/ 159 h 192"/>
              <a:gd name="T54" fmla="*/ 47 w 128"/>
              <a:gd name="T55" fmla="*/ 160 h 192"/>
              <a:gd name="T56" fmla="*/ 44 w 128"/>
              <a:gd name="T57" fmla="*/ 157 h 192"/>
              <a:gd name="T58" fmla="*/ 44 w 128"/>
              <a:gd name="T59" fmla="*/ 156 h 192"/>
              <a:gd name="T60" fmla="*/ 49 w 128"/>
              <a:gd name="T61" fmla="*/ 137 h 192"/>
              <a:gd name="T62" fmla="*/ 33 w 128"/>
              <a:gd name="T63" fmla="*/ 126 h 192"/>
              <a:gd name="T64" fmla="*/ 32 w 128"/>
              <a:gd name="T65" fmla="*/ 123 h 192"/>
              <a:gd name="T66" fmla="*/ 35 w 128"/>
              <a:gd name="T67" fmla="*/ 120 h 192"/>
              <a:gd name="T68" fmla="*/ 54 w 128"/>
              <a:gd name="T69" fmla="*/ 120 h 192"/>
              <a:gd name="T70" fmla="*/ 61 w 128"/>
              <a:gd name="T71" fmla="*/ 102 h 192"/>
              <a:gd name="T72" fmla="*/ 64 w 128"/>
              <a:gd name="T73" fmla="*/ 100 h 192"/>
              <a:gd name="T74" fmla="*/ 36 w 128"/>
              <a:gd name="T75" fmla="*/ 28 h 192"/>
              <a:gd name="T76" fmla="*/ 36 w 128"/>
              <a:gd name="T77" fmla="*/ 56 h 192"/>
              <a:gd name="T78" fmla="*/ 28 w 128"/>
              <a:gd name="T79" fmla="*/ 64 h 192"/>
              <a:gd name="T80" fmla="*/ 20 w 128"/>
              <a:gd name="T81" fmla="*/ 56 h 192"/>
              <a:gd name="T82" fmla="*/ 20 w 128"/>
              <a:gd name="T83" fmla="*/ 28 h 192"/>
              <a:gd name="T84" fmla="*/ 28 w 128"/>
              <a:gd name="T85" fmla="*/ 20 h 192"/>
              <a:gd name="T86" fmla="*/ 36 w 128"/>
              <a:gd name="T87" fmla="*/ 28 h 192"/>
              <a:gd name="T88" fmla="*/ 72 w 128"/>
              <a:gd name="T89" fmla="*/ 28 h 192"/>
              <a:gd name="T90" fmla="*/ 72 w 128"/>
              <a:gd name="T91" fmla="*/ 64 h 192"/>
              <a:gd name="T92" fmla="*/ 64 w 128"/>
              <a:gd name="T93" fmla="*/ 72 h 192"/>
              <a:gd name="T94" fmla="*/ 56 w 128"/>
              <a:gd name="T95" fmla="*/ 64 h 192"/>
              <a:gd name="T96" fmla="*/ 56 w 128"/>
              <a:gd name="T97" fmla="*/ 28 h 192"/>
              <a:gd name="T98" fmla="*/ 64 w 128"/>
              <a:gd name="T99" fmla="*/ 20 h 192"/>
              <a:gd name="T100" fmla="*/ 72 w 128"/>
              <a:gd name="T101" fmla="*/ 28 h 192"/>
              <a:gd name="T102" fmla="*/ 108 w 128"/>
              <a:gd name="T103" fmla="*/ 28 h 192"/>
              <a:gd name="T104" fmla="*/ 108 w 128"/>
              <a:gd name="T105" fmla="*/ 56 h 192"/>
              <a:gd name="T106" fmla="*/ 100 w 128"/>
              <a:gd name="T107" fmla="*/ 64 h 192"/>
              <a:gd name="T108" fmla="*/ 92 w 128"/>
              <a:gd name="T109" fmla="*/ 56 h 192"/>
              <a:gd name="T110" fmla="*/ 92 w 128"/>
              <a:gd name="T111" fmla="*/ 28 h 192"/>
              <a:gd name="T112" fmla="*/ 100 w 128"/>
              <a:gd name="T113" fmla="*/ 20 h 192"/>
              <a:gd name="T114" fmla="*/ 108 w 128"/>
              <a:gd name="T115" fmla="*/ 2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8" h="192">
                <a:moveTo>
                  <a:pt x="16" y="0"/>
                </a:moveTo>
                <a:cubicBezTo>
                  <a:pt x="7" y="0"/>
                  <a:pt x="0" y="7"/>
                  <a:pt x="0" y="16"/>
                </a:cubicBezTo>
                <a:cubicBezTo>
                  <a:pt x="0" y="56"/>
                  <a:pt x="0" y="56"/>
                  <a:pt x="0" y="56"/>
                </a:cubicBezTo>
                <a:cubicBezTo>
                  <a:pt x="0" y="62"/>
                  <a:pt x="2" y="67"/>
                  <a:pt x="6" y="70"/>
                </a:cubicBezTo>
                <a:cubicBezTo>
                  <a:pt x="23" y="88"/>
                  <a:pt x="23" y="88"/>
                  <a:pt x="23" y="88"/>
                </a:cubicBezTo>
                <a:cubicBezTo>
                  <a:pt x="12" y="99"/>
                  <a:pt x="4" y="114"/>
                  <a:pt x="4" y="132"/>
                </a:cubicBezTo>
                <a:cubicBezTo>
                  <a:pt x="4" y="165"/>
                  <a:pt x="31" y="192"/>
                  <a:pt x="64" y="192"/>
                </a:cubicBezTo>
                <a:cubicBezTo>
                  <a:pt x="97" y="192"/>
                  <a:pt x="124" y="165"/>
                  <a:pt x="124" y="132"/>
                </a:cubicBezTo>
                <a:cubicBezTo>
                  <a:pt x="124" y="114"/>
                  <a:pt x="116" y="99"/>
                  <a:pt x="105" y="88"/>
                </a:cubicBezTo>
                <a:cubicBezTo>
                  <a:pt x="122" y="70"/>
                  <a:pt x="122" y="70"/>
                  <a:pt x="122" y="70"/>
                </a:cubicBezTo>
                <a:cubicBezTo>
                  <a:pt x="126" y="67"/>
                  <a:pt x="128" y="62"/>
                  <a:pt x="128" y="56"/>
                </a:cubicBezTo>
                <a:cubicBezTo>
                  <a:pt x="128" y="16"/>
                  <a:pt x="128" y="16"/>
                  <a:pt x="128" y="16"/>
                </a:cubicBezTo>
                <a:cubicBezTo>
                  <a:pt x="128" y="7"/>
                  <a:pt x="121" y="0"/>
                  <a:pt x="112" y="0"/>
                </a:cubicBezTo>
                <a:lnTo>
                  <a:pt x="16" y="0"/>
                </a:lnTo>
                <a:close/>
                <a:moveTo>
                  <a:pt x="64" y="100"/>
                </a:moveTo>
                <a:cubicBezTo>
                  <a:pt x="65" y="100"/>
                  <a:pt x="67" y="101"/>
                  <a:pt x="67" y="102"/>
                </a:cubicBezTo>
                <a:cubicBezTo>
                  <a:pt x="74" y="120"/>
                  <a:pt x="74" y="120"/>
                  <a:pt x="74" y="120"/>
                </a:cubicBezTo>
                <a:cubicBezTo>
                  <a:pt x="93" y="120"/>
                  <a:pt x="93" y="120"/>
                  <a:pt x="93" y="120"/>
                </a:cubicBezTo>
                <a:cubicBezTo>
                  <a:pt x="95" y="120"/>
                  <a:pt x="96" y="122"/>
                  <a:pt x="96" y="123"/>
                </a:cubicBezTo>
                <a:cubicBezTo>
                  <a:pt x="96" y="124"/>
                  <a:pt x="96" y="125"/>
                  <a:pt x="95" y="126"/>
                </a:cubicBezTo>
                <a:cubicBezTo>
                  <a:pt x="79" y="137"/>
                  <a:pt x="79" y="137"/>
                  <a:pt x="79" y="137"/>
                </a:cubicBezTo>
                <a:cubicBezTo>
                  <a:pt x="79" y="137"/>
                  <a:pt x="84" y="156"/>
                  <a:pt x="84" y="156"/>
                </a:cubicBezTo>
                <a:cubicBezTo>
                  <a:pt x="84" y="156"/>
                  <a:pt x="84" y="157"/>
                  <a:pt x="84" y="157"/>
                </a:cubicBezTo>
                <a:cubicBezTo>
                  <a:pt x="84" y="159"/>
                  <a:pt x="83" y="160"/>
                  <a:pt x="81" y="160"/>
                </a:cubicBezTo>
                <a:cubicBezTo>
                  <a:pt x="81" y="160"/>
                  <a:pt x="80" y="160"/>
                  <a:pt x="79" y="159"/>
                </a:cubicBezTo>
                <a:cubicBezTo>
                  <a:pt x="64" y="147"/>
                  <a:pt x="64" y="147"/>
                  <a:pt x="64" y="147"/>
                </a:cubicBezTo>
                <a:cubicBezTo>
                  <a:pt x="49" y="159"/>
                  <a:pt x="49" y="159"/>
                  <a:pt x="49" y="159"/>
                </a:cubicBezTo>
                <a:cubicBezTo>
                  <a:pt x="48" y="160"/>
                  <a:pt x="47" y="160"/>
                  <a:pt x="47" y="160"/>
                </a:cubicBezTo>
                <a:cubicBezTo>
                  <a:pt x="45" y="160"/>
                  <a:pt x="44" y="159"/>
                  <a:pt x="44" y="157"/>
                </a:cubicBezTo>
                <a:cubicBezTo>
                  <a:pt x="44" y="157"/>
                  <a:pt x="44" y="156"/>
                  <a:pt x="44" y="156"/>
                </a:cubicBezTo>
                <a:cubicBezTo>
                  <a:pt x="44" y="156"/>
                  <a:pt x="49" y="137"/>
                  <a:pt x="49" y="137"/>
                </a:cubicBezTo>
                <a:cubicBezTo>
                  <a:pt x="33" y="126"/>
                  <a:pt x="33" y="126"/>
                  <a:pt x="33" y="126"/>
                </a:cubicBezTo>
                <a:cubicBezTo>
                  <a:pt x="32" y="125"/>
                  <a:pt x="32" y="124"/>
                  <a:pt x="32" y="123"/>
                </a:cubicBezTo>
                <a:cubicBezTo>
                  <a:pt x="32" y="122"/>
                  <a:pt x="33" y="120"/>
                  <a:pt x="35" y="120"/>
                </a:cubicBezTo>
                <a:cubicBezTo>
                  <a:pt x="54" y="120"/>
                  <a:pt x="54" y="120"/>
                  <a:pt x="54" y="120"/>
                </a:cubicBezTo>
                <a:cubicBezTo>
                  <a:pt x="61" y="102"/>
                  <a:pt x="61" y="102"/>
                  <a:pt x="61" y="102"/>
                </a:cubicBezTo>
                <a:cubicBezTo>
                  <a:pt x="61" y="101"/>
                  <a:pt x="63" y="100"/>
                  <a:pt x="64" y="100"/>
                </a:cubicBezTo>
                <a:close/>
                <a:moveTo>
                  <a:pt x="36" y="28"/>
                </a:moveTo>
                <a:cubicBezTo>
                  <a:pt x="36" y="56"/>
                  <a:pt x="36" y="56"/>
                  <a:pt x="36" y="56"/>
                </a:cubicBezTo>
                <a:cubicBezTo>
                  <a:pt x="36" y="60"/>
                  <a:pt x="32" y="64"/>
                  <a:pt x="28" y="64"/>
                </a:cubicBezTo>
                <a:cubicBezTo>
                  <a:pt x="24" y="64"/>
                  <a:pt x="20" y="60"/>
                  <a:pt x="20" y="56"/>
                </a:cubicBezTo>
                <a:cubicBezTo>
                  <a:pt x="20" y="28"/>
                  <a:pt x="20" y="28"/>
                  <a:pt x="20" y="28"/>
                </a:cubicBezTo>
                <a:cubicBezTo>
                  <a:pt x="20" y="24"/>
                  <a:pt x="24" y="20"/>
                  <a:pt x="28" y="20"/>
                </a:cubicBezTo>
                <a:cubicBezTo>
                  <a:pt x="32" y="20"/>
                  <a:pt x="36" y="24"/>
                  <a:pt x="36" y="28"/>
                </a:cubicBezTo>
                <a:close/>
                <a:moveTo>
                  <a:pt x="72" y="28"/>
                </a:moveTo>
                <a:cubicBezTo>
                  <a:pt x="72" y="64"/>
                  <a:pt x="72" y="64"/>
                  <a:pt x="72" y="64"/>
                </a:cubicBezTo>
                <a:cubicBezTo>
                  <a:pt x="72" y="68"/>
                  <a:pt x="68" y="72"/>
                  <a:pt x="64" y="72"/>
                </a:cubicBezTo>
                <a:cubicBezTo>
                  <a:pt x="60" y="72"/>
                  <a:pt x="56" y="68"/>
                  <a:pt x="56" y="64"/>
                </a:cubicBezTo>
                <a:cubicBezTo>
                  <a:pt x="56" y="28"/>
                  <a:pt x="56" y="28"/>
                  <a:pt x="56" y="28"/>
                </a:cubicBezTo>
                <a:cubicBezTo>
                  <a:pt x="56" y="24"/>
                  <a:pt x="60" y="20"/>
                  <a:pt x="64" y="20"/>
                </a:cubicBezTo>
                <a:cubicBezTo>
                  <a:pt x="68" y="20"/>
                  <a:pt x="72" y="24"/>
                  <a:pt x="72" y="28"/>
                </a:cubicBezTo>
                <a:close/>
                <a:moveTo>
                  <a:pt x="108" y="28"/>
                </a:moveTo>
                <a:cubicBezTo>
                  <a:pt x="108" y="56"/>
                  <a:pt x="108" y="56"/>
                  <a:pt x="108" y="56"/>
                </a:cubicBezTo>
                <a:cubicBezTo>
                  <a:pt x="108" y="60"/>
                  <a:pt x="104" y="64"/>
                  <a:pt x="100" y="64"/>
                </a:cubicBezTo>
                <a:cubicBezTo>
                  <a:pt x="96" y="64"/>
                  <a:pt x="92" y="60"/>
                  <a:pt x="92" y="56"/>
                </a:cubicBezTo>
                <a:cubicBezTo>
                  <a:pt x="92" y="28"/>
                  <a:pt x="92" y="28"/>
                  <a:pt x="92" y="28"/>
                </a:cubicBezTo>
                <a:cubicBezTo>
                  <a:pt x="92" y="24"/>
                  <a:pt x="96" y="20"/>
                  <a:pt x="100" y="20"/>
                </a:cubicBezTo>
                <a:cubicBezTo>
                  <a:pt x="104" y="20"/>
                  <a:pt x="108" y="24"/>
                  <a:pt x="108" y="2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46" name="Freeform 40">
            <a:extLst>
              <a:ext uri="{FF2B5EF4-FFF2-40B4-BE49-F238E27FC236}">
                <a16:creationId xmlns:a16="http://schemas.microsoft.com/office/drawing/2014/main" id="{513ABF18-E2C9-457C-B141-E6F9FB68619F}"/>
              </a:ext>
            </a:extLst>
          </p:cNvPr>
          <p:cNvSpPr>
            <a:spLocks noEditPoints="1"/>
          </p:cNvSpPr>
          <p:nvPr/>
        </p:nvSpPr>
        <p:spPr bwMode="auto">
          <a:xfrm>
            <a:off x="10796461" y="1989931"/>
            <a:ext cx="312738" cy="282575"/>
          </a:xfrm>
          <a:custGeom>
            <a:avLst/>
            <a:gdLst>
              <a:gd name="T0" fmla="*/ 96 w 192"/>
              <a:gd name="T1" fmla="*/ 25 h 173"/>
              <a:gd name="T2" fmla="*/ 56 w 192"/>
              <a:gd name="T3" fmla="*/ 0 h 173"/>
              <a:gd name="T4" fmla="*/ 0 w 192"/>
              <a:gd name="T5" fmla="*/ 56 h 173"/>
              <a:gd name="T6" fmla="*/ 88 w 192"/>
              <a:gd name="T7" fmla="*/ 168 h 173"/>
              <a:gd name="T8" fmla="*/ 89 w 192"/>
              <a:gd name="T9" fmla="*/ 169 h 173"/>
              <a:gd name="T10" fmla="*/ 103 w 192"/>
              <a:gd name="T11" fmla="*/ 169 h 173"/>
              <a:gd name="T12" fmla="*/ 104 w 192"/>
              <a:gd name="T13" fmla="*/ 168 h 173"/>
              <a:gd name="T14" fmla="*/ 192 w 192"/>
              <a:gd name="T15" fmla="*/ 56 h 173"/>
              <a:gd name="T16" fmla="*/ 136 w 192"/>
              <a:gd name="T17" fmla="*/ 0 h 173"/>
              <a:gd name="T18" fmla="*/ 96 w 192"/>
              <a:gd name="T19" fmla="*/ 25 h 173"/>
              <a:gd name="T20" fmla="*/ 139 w 192"/>
              <a:gd name="T21" fmla="*/ 36 h 173"/>
              <a:gd name="T22" fmla="*/ 132 w 192"/>
              <a:gd name="T23" fmla="*/ 28 h 173"/>
              <a:gd name="T24" fmla="*/ 140 w 192"/>
              <a:gd name="T25" fmla="*/ 20 h 173"/>
              <a:gd name="T26" fmla="*/ 161 w 192"/>
              <a:gd name="T27" fmla="*/ 31 h 173"/>
              <a:gd name="T28" fmla="*/ 172 w 192"/>
              <a:gd name="T29" fmla="*/ 52 h 173"/>
              <a:gd name="T30" fmla="*/ 164 w 192"/>
              <a:gd name="T31" fmla="*/ 60 h 173"/>
              <a:gd name="T32" fmla="*/ 156 w 192"/>
              <a:gd name="T33" fmla="*/ 53 h 173"/>
              <a:gd name="T34" fmla="*/ 139 w 192"/>
              <a:gd name="T35" fmla="*/ 36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2" h="173">
                <a:moveTo>
                  <a:pt x="96" y="25"/>
                </a:moveTo>
                <a:cubicBezTo>
                  <a:pt x="92" y="9"/>
                  <a:pt x="72" y="0"/>
                  <a:pt x="56" y="0"/>
                </a:cubicBezTo>
                <a:cubicBezTo>
                  <a:pt x="25" y="0"/>
                  <a:pt x="0" y="24"/>
                  <a:pt x="0" y="56"/>
                </a:cubicBezTo>
                <a:cubicBezTo>
                  <a:pt x="0" y="116"/>
                  <a:pt x="57" y="132"/>
                  <a:pt x="88" y="168"/>
                </a:cubicBezTo>
                <a:cubicBezTo>
                  <a:pt x="88" y="168"/>
                  <a:pt x="89" y="169"/>
                  <a:pt x="89" y="169"/>
                </a:cubicBezTo>
                <a:cubicBezTo>
                  <a:pt x="93" y="173"/>
                  <a:pt x="99" y="173"/>
                  <a:pt x="103" y="169"/>
                </a:cubicBezTo>
                <a:cubicBezTo>
                  <a:pt x="103" y="169"/>
                  <a:pt x="104" y="168"/>
                  <a:pt x="104" y="168"/>
                </a:cubicBezTo>
                <a:cubicBezTo>
                  <a:pt x="135" y="132"/>
                  <a:pt x="192" y="116"/>
                  <a:pt x="192" y="56"/>
                </a:cubicBezTo>
                <a:cubicBezTo>
                  <a:pt x="192" y="24"/>
                  <a:pt x="167" y="0"/>
                  <a:pt x="136" y="0"/>
                </a:cubicBezTo>
                <a:cubicBezTo>
                  <a:pt x="120" y="0"/>
                  <a:pt x="100" y="9"/>
                  <a:pt x="96" y="25"/>
                </a:cubicBezTo>
                <a:close/>
                <a:moveTo>
                  <a:pt x="139" y="36"/>
                </a:moveTo>
                <a:cubicBezTo>
                  <a:pt x="135" y="35"/>
                  <a:pt x="132" y="32"/>
                  <a:pt x="132" y="28"/>
                </a:cubicBezTo>
                <a:cubicBezTo>
                  <a:pt x="132" y="24"/>
                  <a:pt x="136" y="20"/>
                  <a:pt x="140" y="20"/>
                </a:cubicBezTo>
                <a:cubicBezTo>
                  <a:pt x="146" y="20"/>
                  <a:pt x="154" y="25"/>
                  <a:pt x="161" y="31"/>
                </a:cubicBezTo>
                <a:cubicBezTo>
                  <a:pt x="167" y="37"/>
                  <a:pt x="172" y="46"/>
                  <a:pt x="172" y="52"/>
                </a:cubicBezTo>
                <a:cubicBezTo>
                  <a:pt x="172" y="56"/>
                  <a:pt x="168" y="60"/>
                  <a:pt x="164" y="60"/>
                </a:cubicBezTo>
                <a:cubicBezTo>
                  <a:pt x="160" y="60"/>
                  <a:pt x="157" y="57"/>
                  <a:pt x="156" y="53"/>
                </a:cubicBezTo>
                <a:cubicBezTo>
                  <a:pt x="154" y="45"/>
                  <a:pt x="147" y="38"/>
                  <a:pt x="139" y="36"/>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47" name="Freeform 41">
            <a:extLst>
              <a:ext uri="{FF2B5EF4-FFF2-40B4-BE49-F238E27FC236}">
                <a16:creationId xmlns:a16="http://schemas.microsoft.com/office/drawing/2014/main" id="{F3DF8007-66ED-4A20-925B-D986B47187E5}"/>
              </a:ext>
            </a:extLst>
          </p:cNvPr>
          <p:cNvSpPr>
            <a:spLocks/>
          </p:cNvSpPr>
          <p:nvPr/>
        </p:nvSpPr>
        <p:spPr bwMode="auto">
          <a:xfrm>
            <a:off x="10093199" y="1983581"/>
            <a:ext cx="312738" cy="300037"/>
          </a:xfrm>
          <a:custGeom>
            <a:avLst/>
            <a:gdLst>
              <a:gd name="T0" fmla="*/ 96 w 192"/>
              <a:gd name="T1" fmla="*/ 0 h 184"/>
              <a:gd name="T2" fmla="*/ 89 w 192"/>
              <a:gd name="T3" fmla="*/ 6 h 184"/>
              <a:gd name="T4" fmla="*/ 70 w 192"/>
              <a:gd name="T5" fmla="*/ 64 h 184"/>
              <a:gd name="T6" fmla="*/ 8 w 192"/>
              <a:gd name="T7" fmla="*/ 64 h 184"/>
              <a:gd name="T8" fmla="*/ 0 w 192"/>
              <a:gd name="T9" fmla="*/ 72 h 184"/>
              <a:gd name="T10" fmla="*/ 3 w 192"/>
              <a:gd name="T11" fmla="*/ 78 h 184"/>
              <a:gd name="T12" fmla="*/ 53 w 192"/>
              <a:gd name="T13" fmla="*/ 115 h 184"/>
              <a:gd name="T14" fmla="*/ 34 w 192"/>
              <a:gd name="T15" fmla="*/ 173 h 184"/>
              <a:gd name="T16" fmla="*/ 34 w 192"/>
              <a:gd name="T17" fmla="*/ 176 h 184"/>
              <a:gd name="T18" fmla="*/ 42 w 192"/>
              <a:gd name="T19" fmla="*/ 184 h 184"/>
              <a:gd name="T20" fmla="*/ 46 w 192"/>
              <a:gd name="T21" fmla="*/ 183 h 184"/>
              <a:gd name="T22" fmla="*/ 96 w 192"/>
              <a:gd name="T23" fmla="*/ 146 h 184"/>
              <a:gd name="T24" fmla="*/ 146 w 192"/>
              <a:gd name="T25" fmla="*/ 183 h 184"/>
              <a:gd name="T26" fmla="*/ 150 w 192"/>
              <a:gd name="T27" fmla="*/ 184 h 184"/>
              <a:gd name="T28" fmla="*/ 158 w 192"/>
              <a:gd name="T29" fmla="*/ 176 h 184"/>
              <a:gd name="T30" fmla="*/ 158 w 192"/>
              <a:gd name="T31" fmla="*/ 173 h 184"/>
              <a:gd name="T32" fmla="*/ 139 w 192"/>
              <a:gd name="T33" fmla="*/ 115 h 184"/>
              <a:gd name="T34" fmla="*/ 189 w 192"/>
              <a:gd name="T35" fmla="*/ 78 h 184"/>
              <a:gd name="T36" fmla="*/ 192 w 192"/>
              <a:gd name="T37" fmla="*/ 72 h 184"/>
              <a:gd name="T38" fmla="*/ 184 w 192"/>
              <a:gd name="T39" fmla="*/ 64 h 184"/>
              <a:gd name="T40" fmla="*/ 122 w 192"/>
              <a:gd name="T41" fmla="*/ 64 h 184"/>
              <a:gd name="T42" fmla="*/ 103 w 192"/>
              <a:gd name="T43" fmla="*/ 6 h 184"/>
              <a:gd name="T44" fmla="*/ 96 w 192"/>
              <a:gd name="T45"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2" h="184">
                <a:moveTo>
                  <a:pt x="96" y="0"/>
                </a:moveTo>
                <a:cubicBezTo>
                  <a:pt x="92" y="0"/>
                  <a:pt x="89" y="2"/>
                  <a:pt x="89" y="6"/>
                </a:cubicBezTo>
                <a:cubicBezTo>
                  <a:pt x="70" y="64"/>
                  <a:pt x="70" y="64"/>
                  <a:pt x="70" y="64"/>
                </a:cubicBezTo>
                <a:cubicBezTo>
                  <a:pt x="8" y="64"/>
                  <a:pt x="8" y="64"/>
                  <a:pt x="8" y="64"/>
                </a:cubicBezTo>
                <a:cubicBezTo>
                  <a:pt x="3" y="64"/>
                  <a:pt x="0" y="68"/>
                  <a:pt x="0" y="72"/>
                </a:cubicBezTo>
                <a:cubicBezTo>
                  <a:pt x="0" y="75"/>
                  <a:pt x="1" y="77"/>
                  <a:pt x="3" y="78"/>
                </a:cubicBezTo>
                <a:cubicBezTo>
                  <a:pt x="5" y="79"/>
                  <a:pt x="53" y="115"/>
                  <a:pt x="53" y="115"/>
                </a:cubicBezTo>
                <a:cubicBezTo>
                  <a:pt x="53" y="115"/>
                  <a:pt x="35" y="173"/>
                  <a:pt x="34" y="173"/>
                </a:cubicBezTo>
                <a:cubicBezTo>
                  <a:pt x="34" y="174"/>
                  <a:pt x="34" y="175"/>
                  <a:pt x="34" y="176"/>
                </a:cubicBezTo>
                <a:cubicBezTo>
                  <a:pt x="34" y="181"/>
                  <a:pt x="37" y="184"/>
                  <a:pt x="42" y="184"/>
                </a:cubicBezTo>
                <a:cubicBezTo>
                  <a:pt x="43" y="184"/>
                  <a:pt x="45" y="183"/>
                  <a:pt x="46" y="183"/>
                </a:cubicBezTo>
                <a:cubicBezTo>
                  <a:pt x="96" y="146"/>
                  <a:pt x="96" y="146"/>
                  <a:pt x="96" y="146"/>
                </a:cubicBezTo>
                <a:cubicBezTo>
                  <a:pt x="96" y="146"/>
                  <a:pt x="145" y="182"/>
                  <a:pt x="146" y="183"/>
                </a:cubicBezTo>
                <a:cubicBezTo>
                  <a:pt x="147" y="183"/>
                  <a:pt x="149" y="184"/>
                  <a:pt x="150" y="184"/>
                </a:cubicBezTo>
                <a:cubicBezTo>
                  <a:pt x="155" y="184"/>
                  <a:pt x="158" y="180"/>
                  <a:pt x="158" y="176"/>
                </a:cubicBezTo>
                <a:cubicBezTo>
                  <a:pt x="158" y="175"/>
                  <a:pt x="158" y="174"/>
                  <a:pt x="158" y="173"/>
                </a:cubicBezTo>
                <a:cubicBezTo>
                  <a:pt x="157" y="173"/>
                  <a:pt x="139" y="115"/>
                  <a:pt x="139" y="115"/>
                </a:cubicBezTo>
                <a:cubicBezTo>
                  <a:pt x="139" y="115"/>
                  <a:pt x="187" y="79"/>
                  <a:pt x="189" y="78"/>
                </a:cubicBezTo>
                <a:cubicBezTo>
                  <a:pt x="191" y="77"/>
                  <a:pt x="192" y="75"/>
                  <a:pt x="192" y="72"/>
                </a:cubicBezTo>
                <a:cubicBezTo>
                  <a:pt x="192" y="68"/>
                  <a:pt x="189" y="64"/>
                  <a:pt x="184" y="64"/>
                </a:cubicBezTo>
                <a:cubicBezTo>
                  <a:pt x="122" y="64"/>
                  <a:pt x="122" y="64"/>
                  <a:pt x="122" y="64"/>
                </a:cubicBezTo>
                <a:cubicBezTo>
                  <a:pt x="103" y="6"/>
                  <a:pt x="103" y="6"/>
                  <a:pt x="103" y="6"/>
                </a:cubicBezTo>
                <a:cubicBezTo>
                  <a:pt x="103" y="2"/>
                  <a:pt x="100" y="0"/>
                  <a:pt x="96" y="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48" name="Freeform 42">
            <a:extLst>
              <a:ext uri="{FF2B5EF4-FFF2-40B4-BE49-F238E27FC236}">
                <a16:creationId xmlns:a16="http://schemas.microsoft.com/office/drawing/2014/main" id="{428F37C7-0747-4D3B-9295-CFDAF6537CAA}"/>
              </a:ext>
            </a:extLst>
          </p:cNvPr>
          <p:cNvSpPr>
            <a:spLocks noEditPoints="1"/>
          </p:cNvSpPr>
          <p:nvPr/>
        </p:nvSpPr>
        <p:spPr bwMode="auto">
          <a:xfrm>
            <a:off x="9396286" y="1977231"/>
            <a:ext cx="293688" cy="312737"/>
          </a:xfrm>
          <a:custGeom>
            <a:avLst/>
            <a:gdLst>
              <a:gd name="T0" fmla="*/ 20 w 180"/>
              <a:gd name="T1" fmla="*/ 139 h 192"/>
              <a:gd name="T2" fmla="*/ 56 w 180"/>
              <a:gd name="T3" fmla="*/ 128 h 192"/>
              <a:gd name="T4" fmla="*/ 131 w 180"/>
              <a:gd name="T5" fmla="*/ 148 h 192"/>
              <a:gd name="T6" fmla="*/ 175 w 180"/>
              <a:gd name="T7" fmla="*/ 131 h 192"/>
              <a:gd name="T8" fmla="*/ 180 w 180"/>
              <a:gd name="T9" fmla="*/ 119 h 192"/>
              <a:gd name="T10" fmla="*/ 180 w 180"/>
              <a:gd name="T11" fmla="*/ 22 h 192"/>
              <a:gd name="T12" fmla="*/ 172 w 180"/>
              <a:gd name="T13" fmla="*/ 13 h 192"/>
              <a:gd name="T14" fmla="*/ 163 w 180"/>
              <a:gd name="T15" fmla="*/ 17 h 192"/>
              <a:gd name="T16" fmla="*/ 126 w 180"/>
              <a:gd name="T17" fmla="*/ 28 h 192"/>
              <a:gd name="T18" fmla="*/ 59 w 180"/>
              <a:gd name="T19" fmla="*/ 8 h 192"/>
              <a:gd name="T20" fmla="*/ 20 w 180"/>
              <a:gd name="T21" fmla="*/ 17 h 192"/>
              <a:gd name="T22" fmla="*/ 20 w 180"/>
              <a:gd name="T23" fmla="*/ 10 h 192"/>
              <a:gd name="T24" fmla="*/ 10 w 180"/>
              <a:gd name="T25" fmla="*/ 0 h 192"/>
              <a:gd name="T26" fmla="*/ 0 w 180"/>
              <a:gd name="T27" fmla="*/ 10 h 192"/>
              <a:gd name="T28" fmla="*/ 0 w 180"/>
              <a:gd name="T29" fmla="*/ 182 h 192"/>
              <a:gd name="T30" fmla="*/ 10 w 180"/>
              <a:gd name="T31" fmla="*/ 192 h 192"/>
              <a:gd name="T32" fmla="*/ 20 w 180"/>
              <a:gd name="T33" fmla="*/ 182 h 192"/>
              <a:gd name="T34" fmla="*/ 20 w 180"/>
              <a:gd name="T35" fmla="*/ 139 h 192"/>
              <a:gd name="T36" fmla="*/ 36 w 180"/>
              <a:gd name="T37" fmla="*/ 40 h 192"/>
              <a:gd name="T38" fmla="*/ 36 w 180"/>
              <a:gd name="T39" fmla="*/ 104 h 192"/>
              <a:gd name="T40" fmla="*/ 28 w 180"/>
              <a:gd name="T41" fmla="*/ 112 h 192"/>
              <a:gd name="T42" fmla="*/ 20 w 180"/>
              <a:gd name="T43" fmla="*/ 104 h 192"/>
              <a:gd name="T44" fmla="*/ 20 w 180"/>
              <a:gd name="T45" fmla="*/ 40 h 192"/>
              <a:gd name="T46" fmla="*/ 28 w 180"/>
              <a:gd name="T47" fmla="*/ 32 h 192"/>
              <a:gd name="T48" fmla="*/ 36 w 180"/>
              <a:gd name="T49" fmla="*/ 4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192">
                <a:moveTo>
                  <a:pt x="20" y="139"/>
                </a:moveTo>
                <a:cubicBezTo>
                  <a:pt x="20" y="139"/>
                  <a:pt x="32" y="128"/>
                  <a:pt x="56" y="128"/>
                </a:cubicBezTo>
                <a:cubicBezTo>
                  <a:pt x="84" y="128"/>
                  <a:pt x="107" y="148"/>
                  <a:pt x="131" y="148"/>
                </a:cubicBezTo>
                <a:cubicBezTo>
                  <a:pt x="152" y="148"/>
                  <a:pt x="167" y="139"/>
                  <a:pt x="175" y="131"/>
                </a:cubicBezTo>
                <a:cubicBezTo>
                  <a:pt x="178" y="128"/>
                  <a:pt x="180" y="124"/>
                  <a:pt x="180" y="119"/>
                </a:cubicBezTo>
                <a:cubicBezTo>
                  <a:pt x="180" y="22"/>
                  <a:pt x="180" y="22"/>
                  <a:pt x="180" y="22"/>
                </a:cubicBezTo>
                <a:cubicBezTo>
                  <a:pt x="180" y="17"/>
                  <a:pt x="177" y="13"/>
                  <a:pt x="172" y="13"/>
                </a:cubicBezTo>
                <a:cubicBezTo>
                  <a:pt x="168" y="13"/>
                  <a:pt x="166" y="15"/>
                  <a:pt x="163" y="17"/>
                </a:cubicBezTo>
                <a:cubicBezTo>
                  <a:pt x="160" y="21"/>
                  <a:pt x="150" y="28"/>
                  <a:pt x="126" y="28"/>
                </a:cubicBezTo>
                <a:cubicBezTo>
                  <a:pt x="104" y="28"/>
                  <a:pt x="87" y="8"/>
                  <a:pt x="59" y="8"/>
                </a:cubicBezTo>
                <a:cubicBezTo>
                  <a:pt x="32" y="8"/>
                  <a:pt x="20" y="17"/>
                  <a:pt x="20" y="17"/>
                </a:cubicBezTo>
                <a:cubicBezTo>
                  <a:pt x="20" y="10"/>
                  <a:pt x="20" y="10"/>
                  <a:pt x="20" y="10"/>
                </a:cubicBezTo>
                <a:cubicBezTo>
                  <a:pt x="20" y="4"/>
                  <a:pt x="16" y="0"/>
                  <a:pt x="10" y="0"/>
                </a:cubicBezTo>
                <a:cubicBezTo>
                  <a:pt x="4" y="0"/>
                  <a:pt x="0" y="4"/>
                  <a:pt x="0" y="10"/>
                </a:cubicBezTo>
                <a:cubicBezTo>
                  <a:pt x="0" y="182"/>
                  <a:pt x="0" y="182"/>
                  <a:pt x="0" y="182"/>
                </a:cubicBezTo>
                <a:cubicBezTo>
                  <a:pt x="0" y="188"/>
                  <a:pt x="4" y="192"/>
                  <a:pt x="10" y="192"/>
                </a:cubicBezTo>
                <a:cubicBezTo>
                  <a:pt x="16" y="192"/>
                  <a:pt x="20" y="188"/>
                  <a:pt x="20" y="182"/>
                </a:cubicBezTo>
                <a:lnTo>
                  <a:pt x="20" y="139"/>
                </a:lnTo>
                <a:close/>
                <a:moveTo>
                  <a:pt x="36" y="40"/>
                </a:moveTo>
                <a:cubicBezTo>
                  <a:pt x="36" y="104"/>
                  <a:pt x="36" y="104"/>
                  <a:pt x="36" y="104"/>
                </a:cubicBezTo>
                <a:cubicBezTo>
                  <a:pt x="36" y="108"/>
                  <a:pt x="32" y="112"/>
                  <a:pt x="28" y="112"/>
                </a:cubicBezTo>
                <a:cubicBezTo>
                  <a:pt x="24" y="112"/>
                  <a:pt x="20" y="108"/>
                  <a:pt x="20" y="104"/>
                </a:cubicBezTo>
                <a:cubicBezTo>
                  <a:pt x="20" y="40"/>
                  <a:pt x="20" y="40"/>
                  <a:pt x="20" y="40"/>
                </a:cubicBezTo>
                <a:cubicBezTo>
                  <a:pt x="20" y="36"/>
                  <a:pt x="24" y="32"/>
                  <a:pt x="28" y="32"/>
                </a:cubicBezTo>
                <a:cubicBezTo>
                  <a:pt x="32" y="32"/>
                  <a:pt x="36" y="36"/>
                  <a:pt x="36" y="4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49" name="Freeform 43">
            <a:extLst>
              <a:ext uri="{FF2B5EF4-FFF2-40B4-BE49-F238E27FC236}">
                <a16:creationId xmlns:a16="http://schemas.microsoft.com/office/drawing/2014/main" id="{0C62B5C7-E14F-486D-BFE8-72C8FA8B72DE}"/>
              </a:ext>
            </a:extLst>
          </p:cNvPr>
          <p:cNvSpPr>
            <a:spLocks/>
          </p:cNvSpPr>
          <p:nvPr/>
        </p:nvSpPr>
        <p:spPr bwMode="auto">
          <a:xfrm>
            <a:off x="8707311" y="1977231"/>
            <a:ext cx="273050" cy="312737"/>
          </a:xfrm>
          <a:custGeom>
            <a:avLst/>
            <a:gdLst>
              <a:gd name="T0" fmla="*/ 66 w 168"/>
              <a:gd name="T1" fmla="*/ 50 h 192"/>
              <a:gd name="T2" fmla="*/ 66 w 168"/>
              <a:gd name="T3" fmla="*/ 50 h 192"/>
              <a:gd name="T4" fmla="*/ 69 w 168"/>
              <a:gd name="T5" fmla="*/ 56 h 192"/>
              <a:gd name="T6" fmla="*/ 61 w 168"/>
              <a:gd name="T7" fmla="*/ 64 h 192"/>
              <a:gd name="T8" fmla="*/ 16 w 168"/>
              <a:gd name="T9" fmla="*/ 64 h 192"/>
              <a:gd name="T10" fmla="*/ 0 w 168"/>
              <a:gd name="T11" fmla="*/ 80 h 192"/>
              <a:gd name="T12" fmla="*/ 0 w 168"/>
              <a:gd name="T13" fmla="*/ 111 h 192"/>
              <a:gd name="T14" fmla="*/ 8 w 168"/>
              <a:gd name="T15" fmla="*/ 119 h 192"/>
              <a:gd name="T16" fmla="*/ 14 w 168"/>
              <a:gd name="T17" fmla="*/ 116 h 192"/>
              <a:gd name="T18" fmla="*/ 16 w 168"/>
              <a:gd name="T19" fmla="*/ 115 h 192"/>
              <a:gd name="T20" fmla="*/ 32 w 168"/>
              <a:gd name="T21" fmla="*/ 108 h 192"/>
              <a:gd name="T22" fmla="*/ 56 w 168"/>
              <a:gd name="T23" fmla="*/ 132 h 192"/>
              <a:gd name="T24" fmla="*/ 32 w 168"/>
              <a:gd name="T25" fmla="*/ 156 h 192"/>
              <a:gd name="T26" fmla="*/ 15 w 168"/>
              <a:gd name="T27" fmla="*/ 149 h 192"/>
              <a:gd name="T28" fmla="*/ 14 w 168"/>
              <a:gd name="T29" fmla="*/ 148 h 192"/>
              <a:gd name="T30" fmla="*/ 8 w 168"/>
              <a:gd name="T31" fmla="*/ 145 h 192"/>
              <a:gd name="T32" fmla="*/ 0 w 168"/>
              <a:gd name="T33" fmla="*/ 153 h 192"/>
              <a:gd name="T34" fmla="*/ 0 w 168"/>
              <a:gd name="T35" fmla="*/ 176 h 192"/>
              <a:gd name="T36" fmla="*/ 16 w 168"/>
              <a:gd name="T37" fmla="*/ 192 h 192"/>
              <a:gd name="T38" fmla="*/ 152 w 168"/>
              <a:gd name="T39" fmla="*/ 192 h 192"/>
              <a:gd name="T40" fmla="*/ 168 w 168"/>
              <a:gd name="T41" fmla="*/ 176 h 192"/>
              <a:gd name="T42" fmla="*/ 168 w 168"/>
              <a:gd name="T43" fmla="*/ 141 h 192"/>
              <a:gd name="T44" fmla="*/ 160 w 168"/>
              <a:gd name="T45" fmla="*/ 133 h 192"/>
              <a:gd name="T46" fmla="*/ 154 w 168"/>
              <a:gd name="T47" fmla="*/ 136 h 192"/>
              <a:gd name="T48" fmla="*/ 153 w 168"/>
              <a:gd name="T49" fmla="*/ 137 h 192"/>
              <a:gd name="T50" fmla="*/ 136 w 168"/>
              <a:gd name="T51" fmla="*/ 144 h 192"/>
              <a:gd name="T52" fmla="*/ 112 w 168"/>
              <a:gd name="T53" fmla="*/ 120 h 192"/>
              <a:gd name="T54" fmla="*/ 136 w 168"/>
              <a:gd name="T55" fmla="*/ 96 h 192"/>
              <a:gd name="T56" fmla="*/ 153 w 168"/>
              <a:gd name="T57" fmla="*/ 103 h 192"/>
              <a:gd name="T58" fmla="*/ 154 w 168"/>
              <a:gd name="T59" fmla="*/ 104 h 192"/>
              <a:gd name="T60" fmla="*/ 160 w 168"/>
              <a:gd name="T61" fmla="*/ 107 h 192"/>
              <a:gd name="T62" fmla="*/ 168 w 168"/>
              <a:gd name="T63" fmla="*/ 99 h 192"/>
              <a:gd name="T64" fmla="*/ 168 w 168"/>
              <a:gd name="T65" fmla="*/ 80 h 192"/>
              <a:gd name="T66" fmla="*/ 152 w 168"/>
              <a:gd name="T67" fmla="*/ 64 h 192"/>
              <a:gd name="T68" fmla="*/ 107 w 168"/>
              <a:gd name="T69" fmla="*/ 64 h 192"/>
              <a:gd name="T70" fmla="*/ 99 w 168"/>
              <a:gd name="T71" fmla="*/ 56 h 192"/>
              <a:gd name="T72" fmla="*/ 101 w 168"/>
              <a:gd name="T73" fmla="*/ 50 h 192"/>
              <a:gd name="T74" fmla="*/ 112 w 168"/>
              <a:gd name="T75" fmla="*/ 28 h 192"/>
              <a:gd name="T76" fmla="*/ 84 w 168"/>
              <a:gd name="T77" fmla="*/ 0 h 192"/>
              <a:gd name="T78" fmla="*/ 56 w 168"/>
              <a:gd name="T79" fmla="*/ 28 h 192"/>
              <a:gd name="T80" fmla="*/ 66 w 168"/>
              <a:gd name="T81" fmla="*/ 5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8" h="192">
                <a:moveTo>
                  <a:pt x="66" y="50"/>
                </a:moveTo>
                <a:cubicBezTo>
                  <a:pt x="66" y="50"/>
                  <a:pt x="66" y="50"/>
                  <a:pt x="66" y="50"/>
                </a:cubicBezTo>
                <a:cubicBezTo>
                  <a:pt x="68" y="51"/>
                  <a:pt x="69" y="54"/>
                  <a:pt x="69" y="56"/>
                </a:cubicBezTo>
                <a:cubicBezTo>
                  <a:pt x="69" y="60"/>
                  <a:pt x="66" y="64"/>
                  <a:pt x="61" y="64"/>
                </a:cubicBezTo>
                <a:cubicBezTo>
                  <a:pt x="16" y="64"/>
                  <a:pt x="16" y="64"/>
                  <a:pt x="16" y="64"/>
                </a:cubicBezTo>
                <a:cubicBezTo>
                  <a:pt x="7" y="64"/>
                  <a:pt x="0" y="71"/>
                  <a:pt x="0" y="80"/>
                </a:cubicBezTo>
                <a:cubicBezTo>
                  <a:pt x="0" y="111"/>
                  <a:pt x="0" y="111"/>
                  <a:pt x="0" y="111"/>
                </a:cubicBezTo>
                <a:cubicBezTo>
                  <a:pt x="0" y="115"/>
                  <a:pt x="4" y="119"/>
                  <a:pt x="8" y="119"/>
                </a:cubicBezTo>
                <a:cubicBezTo>
                  <a:pt x="10" y="119"/>
                  <a:pt x="13" y="118"/>
                  <a:pt x="14" y="116"/>
                </a:cubicBezTo>
                <a:cubicBezTo>
                  <a:pt x="14" y="116"/>
                  <a:pt x="15" y="115"/>
                  <a:pt x="16" y="115"/>
                </a:cubicBezTo>
                <a:cubicBezTo>
                  <a:pt x="20" y="110"/>
                  <a:pt x="26" y="108"/>
                  <a:pt x="32" y="108"/>
                </a:cubicBezTo>
                <a:cubicBezTo>
                  <a:pt x="45" y="108"/>
                  <a:pt x="56" y="119"/>
                  <a:pt x="56" y="132"/>
                </a:cubicBezTo>
                <a:cubicBezTo>
                  <a:pt x="56" y="145"/>
                  <a:pt x="45" y="156"/>
                  <a:pt x="32" y="156"/>
                </a:cubicBezTo>
                <a:cubicBezTo>
                  <a:pt x="26" y="156"/>
                  <a:pt x="20" y="153"/>
                  <a:pt x="15" y="149"/>
                </a:cubicBezTo>
                <a:cubicBezTo>
                  <a:pt x="15" y="149"/>
                  <a:pt x="14" y="148"/>
                  <a:pt x="14" y="148"/>
                </a:cubicBezTo>
                <a:cubicBezTo>
                  <a:pt x="13" y="146"/>
                  <a:pt x="10" y="145"/>
                  <a:pt x="8" y="145"/>
                </a:cubicBezTo>
                <a:cubicBezTo>
                  <a:pt x="4" y="145"/>
                  <a:pt x="0" y="149"/>
                  <a:pt x="0" y="153"/>
                </a:cubicBezTo>
                <a:cubicBezTo>
                  <a:pt x="0" y="176"/>
                  <a:pt x="0" y="176"/>
                  <a:pt x="0" y="176"/>
                </a:cubicBezTo>
                <a:cubicBezTo>
                  <a:pt x="0" y="185"/>
                  <a:pt x="7" y="192"/>
                  <a:pt x="16" y="192"/>
                </a:cubicBezTo>
                <a:cubicBezTo>
                  <a:pt x="152" y="192"/>
                  <a:pt x="152" y="192"/>
                  <a:pt x="152" y="192"/>
                </a:cubicBezTo>
                <a:cubicBezTo>
                  <a:pt x="161" y="192"/>
                  <a:pt x="168" y="185"/>
                  <a:pt x="168" y="176"/>
                </a:cubicBezTo>
                <a:cubicBezTo>
                  <a:pt x="168" y="141"/>
                  <a:pt x="168" y="141"/>
                  <a:pt x="168" y="141"/>
                </a:cubicBezTo>
                <a:cubicBezTo>
                  <a:pt x="168" y="137"/>
                  <a:pt x="164" y="133"/>
                  <a:pt x="160" y="133"/>
                </a:cubicBezTo>
                <a:cubicBezTo>
                  <a:pt x="158" y="133"/>
                  <a:pt x="156" y="134"/>
                  <a:pt x="154" y="136"/>
                </a:cubicBezTo>
                <a:cubicBezTo>
                  <a:pt x="153" y="137"/>
                  <a:pt x="153" y="137"/>
                  <a:pt x="153" y="137"/>
                </a:cubicBezTo>
                <a:cubicBezTo>
                  <a:pt x="148" y="141"/>
                  <a:pt x="142" y="144"/>
                  <a:pt x="136" y="144"/>
                </a:cubicBezTo>
                <a:cubicBezTo>
                  <a:pt x="123" y="144"/>
                  <a:pt x="112" y="133"/>
                  <a:pt x="112" y="120"/>
                </a:cubicBezTo>
                <a:cubicBezTo>
                  <a:pt x="112" y="107"/>
                  <a:pt x="123" y="96"/>
                  <a:pt x="136" y="96"/>
                </a:cubicBezTo>
                <a:cubicBezTo>
                  <a:pt x="143" y="96"/>
                  <a:pt x="148" y="99"/>
                  <a:pt x="153" y="103"/>
                </a:cubicBezTo>
                <a:cubicBezTo>
                  <a:pt x="154" y="104"/>
                  <a:pt x="154" y="104"/>
                  <a:pt x="154" y="104"/>
                </a:cubicBezTo>
                <a:cubicBezTo>
                  <a:pt x="155" y="106"/>
                  <a:pt x="158" y="107"/>
                  <a:pt x="160" y="107"/>
                </a:cubicBezTo>
                <a:cubicBezTo>
                  <a:pt x="164" y="107"/>
                  <a:pt x="168" y="103"/>
                  <a:pt x="168" y="99"/>
                </a:cubicBezTo>
                <a:cubicBezTo>
                  <a:pt x="168" y="80"/>
                  <a:pt x="168" y="80"/>
                  <a:pt x="168" y="80"/>
                </a:cubicBezTo>
                <a:cubicBezTo>
                  <a:pt x="168" y="71"/>
                  <a:pt x="161" y="64"/>
                  <a:pt x="152" y="64"/>
                </a:cubicBezTo>
                <a:cubicBezTo>
                  <a:pt x="107" y="64"/>
                  <a:pt x="107" y="64"/>
                  <a:pt x="107" y="64"/>
                </a:cubicBezTo>
                <a:cubicBezTo>
                  <a:pt x="102" y="64"/>
                  <a:pt x="99" y="60"/>
                  <a:pt x="99" y="56"/>
                </a:cubicBezTo>
                <a:cubicBezTo>
                  <a:pt x="99" y="54"/>
                  <a:pt x="99" y="52"/>
                  <a:pt x="101" y="50"/>
                </a:cubicBezTo>
                <a:cubicBezTo>
                  <a:pt x="108" y="45"/>
                  <a:pt x="112" y="37"/>
                  <a:pt x="112" y="28"/>
                </a:cubicBezTo>
                <a:cubicBezTo>
                  <a:pt x="112" y="13"/>
                  <a:pt x="99" y="0"/>
                  <a:pt x="84" y="0"/>
                </a:cubicBezTo>
                <a:cubicBezTo>
                  <a:pt x="69" y="0"/>
                  <a:pt x="56" y="13"/>
                  <a:pt x="56" y="28"/>
                </a:cubicBezTo>
                <a:cubicBezTo>
                  <a:pt x="56" y="37"/>
                  <a:pt x="60" y="45"/>
                  <a:pt x="66" y="5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50" name="Freeform 44">
            <a:extLst>
              <a:ext uri="{FF2B5EF4-FFF2-40B4-BE49-F238E27FC236}">
                <a16:creationId xmlns:a16="http://schemas.microsoft.com/office/drawing/2014/main" id="{0D3C5BF1-8C10-4BB6-82C8-8B66F2EF1F55}"/>
              </a:ext>
            </a:extLst>
          </p:cNvPr>
          <p:cNvSpPr>
            <a:spLocks noEditPoints="1"/>
          </p:cNvSpPr>
          <p:nvPr/>
        </p:nvSpPr>
        <p:spPr bwMode="auto">
          <a:xfrm>
            <a:off x="7984999" y="1977231"/>
            <a:ext cx="311150" cy="312737"/>
          </a:xfrm>
          <a:custGeom>
            <a:avLst/>
            <a:gdLst>
              <a:gd name="T0" fmla="*/ 68 w 192"/>
              <a:gd name="T1" fmla="*/ 77 h 192"/>
              <a:gd name="T2" fmla="*/ 3 w 192"/>
              <a:gd name="T3" fmla="*/ 166 h 192"/>
              <a:gd name="T4" fmla="*/ 0 w 192"/>
              <a:gd name="T5" fmla="*/ 176 h 192"/>
              <a:gd name="T6" fmla="*/ 16 w 192"/>
              <a:gd name="T7" fmla="*/ 192 h 192"/>
              <a:gd name="T8" fmla="*/ 176 w 192"/>
              <a:gd name="T9" fmla="*/ 192 h 192"/>
              <a:gd name="T10" fmla="*/ 192 w 192"/>
              <a:gd name="T11" fmla="*/ 176 h 192"/>
              <a:gd name="T12" fmla="*/ 189 w 192"/>
              <a:gd name="T13" fmla="*/ 166 h 192"/>
              <a:gd name="T14" fmla="*/ 124 w 192"/>
              <a:gd name="T15" fmla="*/ 77 h 192"/>
              <a:gd name="T16" fmla="*/ 124 w 192"/>
              <a:gd name="T17" fmla="*/ 20 h 192"/>
              <a:gd name="T18" fmla="*/ 126 w 192"/>
              <a:gd name="T19" fmla="*/ 20 h 192"/>
              <a:gd name="T20" fmla="*/ 136 w 192"/>
              <a:gd name="T21" fmla="*/ 10 h 192"/>
              <a:gd name="T22" fmla="*/ 126 w 192"/>
              <a:gd name="T23" fmla="*/ 0 h 192"/>
              <a:gd name="T24" fmla="*/ 66 w 192"/>
              <a:gd name="T25" fmla="*/ 0 h 192"/>
              <a:gd name="T26" fmla="*/ 56 w 192"/>
              <a:gd name="T27" fmla="*/ 10 h 192"/>
              <a:gd name="T28" fmla="*/ 66 w 192"/>
              <a:gd name="T29" fmla="*/ 20 h 192"/>
              <a:gd name="T30" fmla="*/ 68 w 192"/>
              <a:gd name="T31" fmla="*/ 20 h 192"/>
              <a:gd name="T32" fmla="*/ 68 w 192"/>
              <a:gd name="T33" fmla="*/ 77 h 192"/>
              <a:gd name="T34" fmla="*/ 88 w 192"/>
              <a:gd name="T35" fmla="*/ 20 h 192"/>
              <a:gd name="T36" fmla="*/ 104 w 192"/>
              <a:gd name="T37" fmla="*/ 20 h 192"/>
              <a:gd name="T38" fmla="*/ 104 w 192"/>
              <a:gd name="T39" fmla="*/ 80 h 192"/>
              <a:gd name="T40" fmla="*/ 132 w 192"/>
              <a:gd name="T41" fmla="*/ 120 h 192"/>
              <a:gd name="T42" fmla="*/ 60 w 192"/>
              <a:gd name="T43" fmla="*/ 120 h 192"/>
              <a:gd name="T44" fmla="*/ 88 w 192"/>
              <a:gd name="T45" fmla="*/ 80 h 192"/>
              <a:gd name="T46" fmla="*/ 88 w 192"/>
              <a:gd name="T47" fmla="*/ 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2" h="192">
                <a:moveTo>
                  <a:pt x="68" y="77"/>
                </a:moveTo>
                <a:cubicBezTo>
                  <a:pt x="3" y="166"/>
                  <a:pt x="3" y="166"/>
                  <a:pt x="3" y="166"/>
                </a:cubicBezTo>
                <a:cubicBezTo>
                  <a:pt x="1" y="169"/>
                  <a:pt x="0" y="172"/>
                  <a:pt x="0" y="176"/>
                </a:cubicBezTo>
                <a:cubicBezTo>
                  <a:pt x="0" y="185"/>
                  <a:pt x="7" y="192"/>
                  <a:pt x="16" y="192"/>
                </a:cubicBezTo>
                <a:cubicBezTo>
                  <a:pt x="176" y="192"/>
                  <a:pt x="176" y="192"/>
                  <a:pt x="176" y="192"/>
                </a:cubicBezTo>
                <a:cubicBezTo>
                  <a:pt x="185" y="192"/>
                  <a:pt x="192" y="185"/>
                  <a:pt x="192" y="176"/>
                </a:cubicBezTo>
                <a:cubicBezTo>
                  <a:pt x="192" y="172"/>
                  <a:pt x="191" y="169"/>
                  <a:pt x="189" y="166"/>
                </a:cubicBezTo>
                <a:cubicBezTo>
                  <a:pt x="124" y="77"/>
                  <a:pt x="124" y="77"/>
                  <a:pt x="124" y="77"/>
                </a:cubicBezTo>
                <a:cubicBezTo>
                  <a:pt x="124" y="20"/>
                  <a:pt x="124" y="20"/>
                  <a:pt x="124" y="20"/>
                </a:cubicBezTo>
                <a:cubicBezTo>
                  <a:pt x="126" y="20"/>
                  <a:pt x="126" y="20"/>
                  <a:pt x="126" y="20"/>
                </a:cubicBezTo>
                <a:cubicBezTo>
                  <a:pt x="132" y="20"/>
                  <a:pt x="136" y="16"/>
                  <a:pt x="136" y="10"/>
                </a:cubicBezTo>
                <a:cubicBezTo>
                  <a:pt x="136" y="4"/>
                  <a:pt x="132" y="0"/>
                  <a:pt x="126" y="0"/>
                </a:cubicBezTo>
                <a:cubicBezTo>
                  <a:pt x="66" y="0"/>
                  <a:pt x="66" y="0"/>
                  <a:pt x="66" y="0"/>
                </a:cubicBezTo>
                <a:cubicBezTo>
                  <a:pt x="60" y="0"/>
                  <a:pt x="56" y="4"/>
                  <a:pt x="56" y="10"/>
                </a:cubicBezTo>
                <a:cubicBezTo>
                  <a:pt x="56" y="16"/>
                  <a:pt x="60" y="20"/>
                  <a:pt x="66" y="20"/>
                </a:cubicBezTo>
                <a:cubicBezTo>
                  <a:pt x="68" y="20"/>
                  <a:pt x="68" y="20"/>
                  <a:pt x="68" y="20"/>
                </a:cubicBezTo>
                <a:lnTo>
                  <a:pt x="68" y="77"/>
                </a:lnTo>
                <a:close/>
                <a:moveTo>
                  <a:pt x="88" y="20"/>
                </a:moveTo>
                <a:cubicBezTo>
                  <a:pt x="104" y="20"/>
                  <a:pt x="104" y="20"/>
                  <a:pt x="104" y="20"/>
                </a:cubicBezTo>
                <a:cubicBezTo>
                  <a:pt x="104" y="80"/>
                  <a:pt x="104" y="80"/>
                  <a:pt x="104" y="80"/>
                </a:cubicBezTo>
                <a:cubicBezTo>
                  <a:pt x="132" y="120"/>
                  <a:pt x="132" y="120"/>
                  <a:pt x="132" y="120"/>
                </a:cubicBezTo>
                <a:cubicBezTo>
                  <a:pt x="60" y="120"/>
                  <a:pt x="60" y="120"/>
                  <a:pt x="60" y="120"/>
                </a:cubicBezTo>
                <a:cubicBezTo>
                  <a:pt x="88" y="80"/>
                  <a:pt x="88" y="80"/>
                  <a:pt x="88" y="80"/>
                </a:cubicBezTo>
                <a:lnTo>
                  <a:pt x="88" y="2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51" name="Freeform 45">
            <a:extLst>
              <a:ext uri="{FF2B5EF4-FFF2-40B4-BE49-F238E27FC236}">
                <a16:creationId xmlns:a16="http://schemas.microsoft.com/office/drawing/2014/main" id="{22B513AC-8BC5-40C4-A02F-BD2C6258A239}"/>
              </a:ext>
            </a:extLst>
          </p:cNvPr>
          <p:cNvSpPr>
            <a:spLocks noEditPoints="1"/>
          </p:cNvSpPr>
          <p:nvPr/>
        </p:nvSpPr>
        <p:spPr bwMode="auto">
          <a:xfrm>
            <a:off x="7326186" y="1977231"/>
            <a:ext cx="228600" cy="312737"/>
          </a:xfrm>
          <a:custGeom>
            <a:avLst/>
            <a:gdLst>
              <a:gd name="T0" fmla="*/ 60 w 140"/>
              <a:gd name="T1" fmla="*/ 139 h 192"/>
              <a:gd name="T2" fmla="*/ 60 w 140"/>
              <a:gd name="T3" fmla="*/ 182 h 192"/>
              <a:gd name="T4" fmla="*/ 70 w 140"/>
              <a:gd name="T5" fmla="*/ 192 h 192"/>
              <a:gd name="T6" fmla="*/ 80 w 140"/>
              <a:gd name="T7" fmla="*/ 182 h 192"/>
              <a:gd name="T8" fmla="*/ 80 w 140"/>
              <a:gd name="T9" fmla="*/ 139 h 192"/>
              <a:gd name="T10" fmla="*/ 140 w 140"/>
              <a:gd name="T11" fmla="*/ 70 h 192"/>
              <a:gd name="T12" fmla="*/ 70 w 140"/>
              <a:gd name="T13" fmla="*/ 0 h 192"/>
              <a:gd name="T14" fmla="*/ 0 w 140"/>
              <a:gd name="T15" fmla="*/ 70 h 192"/>
              <a:gd name="T16" fmla="*/ 60 w 140"/>
              <a:gd name="T17" fmla="*/ 139 h 192"/>
              <a:gd name="T18" fmla="*/ 76 w 140"/>
              <a:gd name="T19" fmla="*/ 78 h 192"/>
              <a:gd name="T20" fmla="*/ 69 w 140"/>
              <a:gd name="T21" fmla="*/ 65 h 192"/>
              <a:gd name="T22" fmla="*/ 58 w 140"/>
              <a:gd name="T23" fmla="*/ 81 h 192"/>
              <a:gd name="T24" fmla="*/ 76 w 140"/>
              <a:gd name="T25" fmla="*/ 102 h 192"/>
              <a:gd name="T26" fmla="*/ 106 w 140"/>
              <a:gd name="T27" fmla="*/ 72 h 192"/>
              <a:gd name="T28" fmla="*/ 68 w 140"/>
              <a:gd name="T29" fmla="*/ 34 h 192"/>
              <a:gd name="T30" fmla="*/ 29 w 140"/>
              <a:gd name="T31" fmla="*/ 76 h 192"/>
              <a:gd name="T32" fmla="*/ 31 w 140"/>
              <a:gd name="T33" fmla="*/ 95 h 192"/>
              <a:gd name="T34" fmla="*/ 24 w 140"/>
              <a:gd name="T35" fmla="*/ 97 h 192"/>
              <a:gd name="T36" fmla="*/ 18 w 140"/>
              <a:gd name="T37" fmla="*/ 72 h 192"/>
              <a:gd name="T38" fmla="*/ 68 w 140"/>
              <a:gd name="T39" fmla="*/ 20 h 192"/>
              <a:gd name="T40" fmla="*/ 120 w 140"/>
              <a:gd name="T41" fmla="*/ 72 h 192"/>
              <a:gd name="T42" fmla="*/ 78 w 140"/>
              <a:gd name="T43" fmla="*/ 116 h 192"/>
              <a:gd name="T44" fmla="*/ 41 w 140"/>
              <a:gd name="T45" fmla="*/ 80 h 192"/>
              <a:gd name="T46" fmla="*/ 70 w 140"/>
              <a:gd name="T47" fmla="*/ 50 h 192"/>
              <a:gd name="T48" fmla="*/ 92 w 140"/>
              <a:gd name="T49" fmla="*/ 70 h 192"/>
              <a:gd name="T50" fmla="*/ 87 w 140"/>
              <a:gd name="T51" fmla="*/ 84 h 192"/>
              <a:gd name="T52" fmla="*/ 76 w 140"/>
              <a:gd name="T53" fmla="*/ 7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 h="192">
                <a:moveTo>
                  <a:pt x="60" y="139"/>
                </a:moveTo>
                <a:cubicBezTo>
                  <a:pt x="60" y="182"/>
                  <a:pt x="60" y="182"/>
                  <a:pt x="60" y="182"/>
                </a:cubicBezTo>
                <a:cubicBezTo>
                  <a:pt x="60" y="188"/>
                  <a:pt x="64" y="192"/>
                  <a:pt x="70" y="192"/>
                </a:cubicBezTo>
                <a:cubicBezTo>
                  <a:pt x="76" y="192"/>
                  <a:pt x="80" y="188"/>
                  <a:pt x="80" y="182"/>
                </a:cubicBezTo>
                <a:cubicBezTo>
                  <a:pt x="80" y="139"/>
                  <a:pt x="80" y="139"/>
                  <a:pt x="80" y="139"/>
                </a:cubicBezTo>
                <a:cubicBezTo>
                  <a:pt x="114" y="134"/>
                  <a:pt x="140" y="105"/>
                  <a:pt x="140" y="70"/>
                </a:cubicBezTo>
                <a:cubicBezTo>
                  <a:pt x="140" y="31"/>
                  <a:pt x="109" y="0"/>
                  <a:pt x="70" y="0"/>
                </a:cubicBezTo>
                <a:cubicBezTo>
                  <a:pt x="31" y="0"/>
                  <a:pt x="0" y="31"/>
                  <a:pt x="0" y="70"/>
                </a:cubicBezTo>
                <a:cubicBezTo>
                  <a:pt x="0" y="105"/>
                  <a:pt x="26" y="134"/>
                  <a:pt x="60" y="139"/>
                </a:cubicBezTo>
                <a:close/>
                <a:moveTo>
                  <a:pt x="76" y="78"/>
                </a:moveTo>
                <a:cubicBezTo>
                  <a:pt x="80" y="71"/>
                  <a:pt x="76" y="65"/>
                  <a:pt x="69" y="65"/>
                </a:cubicBezTo>
                <a:cubicBezTo>
                  <a:pt x="61" y="65"/>
                  <a:pt x="58" y="72"/>
                  <a:pt x="58" y="81"/>
                </a:cubicBezTo>
                <a:cubicBezTo>
                  <a:pt x="58" y="90"/>
                  <a:pt x="66" y="102"/>
                  <a:pt x="76" y="102"/>
                </a:cubicBezTo>
                <a:cubicBezTo>
                  <a:pt x="94" y="102"/>
                  <a:pt x="106" y="88"/>
                  <a:pt x="106" y="72"/>
                </a:cubicBezTo>
                <a:cubicBezTo>
                  <a:pt x="106" y="50"/>
                  <a:pt x="89" y="34"/>
                  <a:pt x="68" y="34"/>
                </a:cubicBezTo>
                <a:cubicBezTo>
                  <a:pt x="44" y="34"/>
                  <a:pt x="29" y="53"/>
                  <a:pt x="29" y="76"/>
                </a:cubicBezTo>
                <a:cubicBezTo>
                  <a:pt x="29" y="81"/>
                  <a:pt x="29" y="87"/>
                  <a:pt x="31" y="95"/>
                </a:cubicBezTo>
                <a:cubicBezTo>
                  <a:pt x="32" y="101"/>
                  <a:pt x="26" y="101"/>
                  <a:pt x="24" y="97"/>
                </a:cubicBezTo>
                <a:cubicBezTo>
                  <a:pt x="21" y="91"/>
                  <a:pt x="18" y="80"/>
                  <a:pt x="18" y="72"/>
                </a:cubicBezTo>
                <a:cubicBezTo>
                  <a:pt x="18" y="41"/>
                  <a:pt x="39" y="20"/>
                  <a:pt x="68" y="20"/>
                </a:cubicBezTo>
                <a:cubicBezTo>
                  <a:pt x="96" y="20"/>
                  <a:pt x="120" y="43"/>
                  <a:pt x="120" y="72"/>
                </a:cubicBezTo>
                <a:cubicBezTo>
                  <a:pt x="120" y="91"/>
                  <a:pt x="106" y="116"/>
                  <a:pt x="78" y="116"/>
                </a:cubicBezTo>
                <a:cubicBezTo>
                  <a:pt x="57" y="116"/>
                  <a:pt x="41" y="102"/>
                  <a:pt x="41" y="80"/>
                </a:cubicBezTo>
                <a:cubicBezTo>
                  <a:pt x="41" y="65"/>
                  <a:pt x="51" y="50"/>
                  <a:pt x="70" y="50"/>
                </a:cubicBezTo>
                <a:cubicBezTo>
                  <a:pt x="85" y="50"/>
                  <a:pt x="92" y="64"/>
                  <a:pt x="92" y="70"/>
                </a:cubicBezTo>
                <a:cubicBezTo>
                  <a:pt x="92" y="73"/>
                  <a:pt x="91" y="80"/>
                  <a:pt x="87" y="84"/>
                </a:cubicBezTo>
                <a:cubicBezTo>
                  <a:pt x="82" y="88"/>
                  <a:pt x="73" y="83"/>
                  <a:pt x="76" y="7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52" name="Freeform 46">
            <a:extLst>
              <a:ext uri="{FF2B5EF4-FFF2-40B4-BE49-F238E27FC236}">
                <a16:creationId xmlns:a16="http://schemas.microsoft.com/office/drawing/2014/main" id="{38EEF4A4-D044-4D4A-A3D7-51F470655672}"/>
              </a:ext>
            </a:extLst>
          </p:cNvPr>
          <p:cNvSpPr>
            <a:spLocks noEditPoints="1"/>
          </p:cNvSpPr>
          <p:nvPr/>
        </p:nvSpPr>
        <p:spPr bwMode="auto">
          <a:xfrm>
            <a:off x="6578474" y="1977231"/>
            <a:ext cx="312738" cy="312737"/>
          </a:xfrm>
          <a:custGeom>
            <a:avLst/>
            <a:gdLst>
              <a:gd name="T0" fmla="*/ 148 w 192"/>
              <a:gd name="T1" fmla="*/ 154 h 192"/>
              <a:gd name="T2" fmla="*/ 160 w 192"/>
              <a:gd name="T3" fmla="*/ 156 h 192"/>
              <a:gd name="T4" fmla="*/ 192 w 192"/>
              <a:gd name="T5" fmla="*/ 124 h 192"/>
              <a:gd name="T6" fmla="*/ 192 w 192"/>
              <a:gd name="T7" fmla="*/ 64 h 192"/>
              <a:gd name="T8" fmla="*/ 160 w 192"/>
              <a:gd name="T9" fmla="*/ 32 h 192"/>
              <a:gd name="T10" fmla="*/ 148 w 192"/>
              <a:gd name="T11" fmla="*/ 34 h 192"/>
              <a:gd name="T12" fmla="*/ 148 w 192"/>
              <a:gd name="T13" fmla="*/ 16 h 192"/>
              <a:gd name="T14" fmla="*/ 132 w 192"/>
              <a:gd name="T15" fmla="*/ 0 h 192"/>
              <a:gd name="T16" fmla="*/ 16 w 192"/>
              <a:gd name="T17" fmla="*/ 0 h 192"/>
              <a:gd name="T18" fmla="*/ 0 w 192"/>
              <a:gd name="T19" fmla="*/ 16 h 192"/>
              <a:gd name="T20" fmla="*/ 0 w 192"/>
              <a:gd name="T21" fmla="*/ 176 h 192"/>
              <a:gd name="T22" fmla="*/ 16 w 192"/>
              <a:gd name="T23" fmla="*/ 192 h 192"/>
              <a:gd name="T24" fmla="*/ 132 w 192"/>
              <a:gd name="T25" fmla="*/ 192 h 192"/>
              <a:gd name="T26" fmla="*/ 148 w 192"/>
              <a:gd name="T27" fmla="*/ 176 h 192"/>
              <a:gd name="T28" fmla="*/ 148 w 192"/>
              <a:gd name="T29" fmla="*/ 154 h 192"/>
              <a:gd name="T30" fmla="*/ 29 w 192"/>
              <a:gd name="T31" fmla="*/ 20 h 192"/>
              <a:gd name="T32" fmla="*/ 119 w 192"/>
              <a:gd name="T33" fmla="*/ 20 h 192"/>
              <a:gd name="T34" fmla="*/ 128 w 192"/>
              <a:gd name="T35" fmla="*/ 29 h 192"/>
              <a:gd name="T36" fmla="*/ 128 w 192"/>
              <a:gd name="T37" fmla="*/ 51 h 192"/>
              <a:gd name="T38" fmla="*/ 119 w 192"/>
              <a:gd name="T39" fmla="*/ 60 h 192"/>
              <a:gd name="T40" fmla="*/ 29 w 192"/>
              <a:gd name="T41" fmla="*/ 60 h 192"/>
              <a:gd name="T42" fmla="*/ 20 w 192"/>
              <a:gd name="T43" fmla="*/ 51 h 192"/>
              <a:gd name="T44" fmla="*/ 20 w 192"/>
              <a:gd name="T45" fmla="*/ 29 h 192"/>
              <a:gd name="T46" fmla="*/ 29 w 192"/>
              <a:gd name="T47" fmla="*/ 20 h 192"/>
              <a:gd name="T48" fmla="*/ 172 w 192"/>
              <a:gd name="T49" fmla="*/ 124 h 192"/>
              <a:gd name="T50" fmla="*/ 160 w 192"/>
              <a:gd name="T51" fmla="*/ 136 h 192"/>
              <a:gd name="T52" fmla="*/ 148 w 192"/>
              <a:gd name="T53" fmla="*/ 124 h 192"/>
              <a:gd name="T54" fmla="*/ 148 w 192"/>
              <a:gd name="T55" fmla="*/ 64 h 192"/>
              <a:gd name="T56" fmla="*/ 160 w 192"/>
              <a:gd name="T57" fmla="*/ 52 h 192"/>
              <a:gd name="T58" fmla="*/ 172 w 192"/>
              <a:gd name="T59" fmla="*/ 64 h 192"/>
              <a:gd name="T60" fmla="*/ 172 w 192"/>
              <a:gd name="T61" fmla="*/ 12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2" h="192">
                <a:moveTo>
                  <a:pt x="148" y="154"/>
                </a:moveTo>
                <a:cubicBezTo>
                  <a:pt x="152" y="155"/>
                  <a:pt x="156" y="156"/>
                  <a:pt x="160" y="156"/>
                </a:cubicBezTo>
                <a:cubicBezTo>
                  <a:pt x="178" y="156"/>
                  <a:pt x="192" y="142"/>
                  <a:pt x="192" y="124"/>
                </a:cubicBezTo>
                <a:cubicBezTo>
                  <a:pt x="192" y="64"/>
                  <a:pt x="192" y="64"/>
                  <a:pt x="192" y="64"/>
                </a:cubicBezTo>
                <a:cubicBezTo>
                  <a:pt x="192" y="46"/>
                  <a:pt x="178" y="32"/>
                  <a:pt x="160" y="32"/>
                </a:cubicBezTo>
                <a:cubicBezTo>
                  <a:pt x="156" y="32"/>
                  <a:pt x="152" y="33"/>
                  <a:pt x="148" y="34"/>
                </a:cubicBezTo>
                <a:cubicBezTo>
                  <a:pt x="148" y="16"/>
                  <a:pt x="148" y="16"/>
                  <a:pt x="148" y="16"/>
                </a:cubicBezTo>
                <a:cubicBezTo>
                  <a:pt x="148" y="7"/>
                  <a:pt x="141" y="0"/>
                  <a:pt x="132" y="0"/>
                </a:cubicBezTo>
                <a:cubicBezTo>
                  <a:pt x="16" y="0"/>
                  <a:pt x="16" y="0"/>
                  <a:pt x="16" y="0"/>
                </a:cubicBezTo>
                <a:cubicBezTo>
                  <a:pt x="7" y="0"/>
                  <a:pt x="0" y="7"/>
                  <a:pt x="0" y="16"/>
                </a:cubicBezTo>
                <a:cubicBezTo>
                  <a:pt x="0" y="176"/>
                  <a:pt x="0" y="176"/>
                  <a:pt x="0" y="176"/>
                </a:cubicBezTo>
                <a:cubicBezTo>
                  <a:pt x="0" y="185"/>
                  <a:pt x="7" y="192"/>
                  <a:pt x="16" y="192"/>
                </a:cubicBezTo>
                <a:cubicBezTo>
                  <a:pt x="132" y="192"/>
                  <a:pt x="132" y="192"/>
                  <a:pt x="132" y="192"/>
                </a:cubicBezTo>
                <a:cubicBezTo>
                  <a:pt x="141" y="192"/>
                  <a:pt x="148" y="185"/>
                  <a:pt x="148" y="176"/>
                </a:cubicBezTo>
                <a:lnTo>
                  <a:pt x="148" y="154"/>
                </a:lnTo>
                <a:close/>
                <a:moveTo>
                  <a:pt x="29" y="20"/>
                </a:moveTo>
                <a:cubicBezTo>
                  <a:pt x="119" y="20"/>
                  <a:pt x="119" y="20"/>
                  <a:pt x="119" y="20"/>
                </a:cubicBezTo>
                <a:cubicBezTo>
                  <a:pt x="124" y="20"/>
                  <a:pt x="128" y="24"/>
                  <a:pt x="128" y="29"/>
                </a:cubicBezTo>
                <a:cubicBezTo>
                  <a:pt x="128" y="51"/>
                  <a:pt x="128" y="51"/>
                  <a:pt x="128" y="51"/>
                </a:cubicBezTo>
                <a:cubicBezTo>
                  <a:pt x="128" y="56"/>
                  <a:pt x="124" y="60"/>
                  <a:pt x="119" y="60"/>
                </a:cubicBezTo>
                <a:cubicBezTo>
                  <a:pt x="29" y="60"/>
                  <a:pt x="29" y="60"/>
                  <a:pt x="29" y="60"/>
                </a:cubicBezTo>
                <a:cubicBezTo>
                  <a:pt x="24" y="60"/>
                  <a:pt x="20" y="56"/>
                  <a:pt x="20" y="51"/>
                </a:cubicBezTo>
                <a:cubicBezTo>
                  <a:pt x="20" y="29"/>
                  <a:pt x="20" y="29"/>
                  <a:pt x="20" y="29"/>
                </a:cubicBezTo>
                <a:cubicBezTo>
                  <a:pt x="20" y="24"/>
                  <a:pt x="24" y="20"/>
                  <a:pt x="29" y="20"/>
                </a:cubicBezTo>
                <a:close/>
                <a:moveTo>
                  <a:pt x="172" y="124"/>
                </a:moveTo>
                <a:cubicBezTo>
                  <a:pt x="172" y="131"/>
                  <a:pt x="167" y="136"/>
                  <a:pt x="160" y="136"/>
                </a:cubicBezTo>
                <a:cubicBezTo>
                  <a:pt x="153" y="136"/>
                  <a:pt x="148" y="131"/>
                  <a:pt x="148" y="124"/>
                </a:cubicBezTo>
                <a:cubicBezTo>
                  <a:pt x="148" y="64"/>
                  <a:pt x="148" y="64"/>
                  <a:pt x="148" y="64"/>
                </a:cubicBezTo>
                <a:cubicBezTo>
                  <a:pt x="148" y="57"/>
                  <a:pt x="153" y="52"/>
                  <a:pt x="160" y="52"/>
                </a:cubicBezTo>
                <a:cubicBezTo>
                  <a:pt x="167" y="52"/>
                  <a:pt x="172" y="57"/>
                  <a:pt x="172" y="64"/>
                </a:cubicBezTo>
                <a:lnTo>
                  <a:pt x="172" y="12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53" name="Freeform 47">
            <a:extLst>
              <a:ext uri="{FF2B5EF4-FFF2-40B4-BE49-F238E27FC236}">
                <a16:creationId xmlns:a16="http://schemas.microsoft.com/office/drawing/2014/main" id="{FD1B09F6-BD1F-4978-8864-D8BA2F8DFC85}"/>
              </a:ext>
            </a:extLst>
          </p:cNvPr>
          <p:cNvSpPr>
            <a:spLocks noEditPoints="1"/>
          </p:cNvSpPr>
          <p:nvPr/>
        </p:nvSpPr>
        <p:spPr bwMode="auto">
          <a:xfrm>
            <a:off x="10796461" y="1275556"/>
            <a:ext cx="312738" cy="311150"/>
          </a:xfrm>
          <a:custGeom>
            <a:avLst/>
            <a:gdLst>
              <a:gd name="T0" fmla="*/ 64 w 192"/>
              <a:gd name="T1" fmla="*/ 120 h 192"/>
              <a:gd name="T2" fmla="*/ 64 w 192"/>
              <a:gd name="T3" fmla="*/ 164 h 192"/>
              <a:gd name="T4" fmla="*/ 56 w 192"/>
              <a:gd name="T5" fmla="*/ 172 h 192"/>
              <a:gd name="T6" fmla="*/ 34 w 192"/>
              <a:gd name="T7" fmla="*/ 172 h 192"/>
              <a:gd name="T8" fmla="*/ 24 w 192"/>
              <a:gd name="T9" fmla="*/ 182 h 192"/>
              <a:gd name="T10" fmla="*/ 34 w 192"/>
              <a:gd name="T11" fmla="*/ 192 h 192"/>
              <a:gd name="T12" fmla="*/ 114 w 192"/>
              <a:gd name="T13" fmla="*/ 192 h 192"/>
              <a:gd name="T14" fmla="*/ 124 w 192"/>
              <a:gd name="T15" fmla="*/ 182 h 192"/>
              <a:gd name="T16" fmla="*/ 114 w 192"/>
              <a:gd name="T17" fmla="*/ 172 h 192"/>
              <a:gd name="T18" fmla="*/ 92 w 192"/>
              <a:gd name="T19" fmla="*/ 172 h 192"/>
              <a:gd name="T20" fmla="*/ 84 w 192"/>
              <a:gd name="T21" fmla="*/ 164 h 192"/>
              <a:gd name="T22" fmla="*/ 84 w 192"/>
              <a:gd name="T23" fmla="*/ 120 h 192"/>
              <a:gd name="T24" fmla="*/ 116 w 192"/>
              <a:gd name="T25" fmla="*/ 87 h 192"/>
              <a:gd name="T26" fmla="*/ 144 w 192"/>
              <a:gd name="T27" fmla="*/ 96 h 192"/>
              <a:gd name="T28" fmla="*/ 192 w 192"/>
              <a:gd name="T29" fmla="*/ 48 h 192"/>
              <a:gd name="T30" fmla="*/ 144 w 192"/>
              <a:gd name="T31" fmla="*/ 0 h 192"/>
              <a:gd name="T32" fmla="*/ 96 w 192"/>
              <a:gd name="T33" fmla="*/ 44 h 192"/>
              <a:gd name="T34" fmla="*/ 8 w 192"/>
              <a:gd name="T35" fmla="*/ 44 h 192"/>
              <a:gd name="T36" fmla="*/ 0 w 192"/>
              <a:gd name="T37" fmla="*/ 52 h 192"/>
              <a:gd name="T38" fmla="*/ 2 w 192"/>
              <a:gd name="T39" fmla="*/ 58 h 192"/>
              <a:gd name="T40" fmla="*/ 64 w 192"/>
              <a:gd name="T41" fmla="*/ 120 h 192"/>
              <a:gd name="T42" fmla="*/ 131 w 192"/>
              <a:gd name="T43" fmla="*/ 73 h 192"/>
              <a:gd name="T44" fmla="*/ 146 w 192"/>
              <a:gd name="T45" fmla="*/ 58 h 192"/>
              <a:gd name="T46" fmla="*/ 148 w 192"/>
              <a:gd name="T47" fmla="*/ 52 h 192"/>
              <a:gd name="T48" fmla="*/ 140 w 192"/>
              <a:gd name="T49" fmla="*/ 44 h 192"/>
              <a:gd name="T50" fmla="*/ 116 w 192"/>
              <a:gd name="T51" fmla="*/ 44 h 192"/>
              <a:gd name="T52" fmla="*/ 144 w 192"/>
              <a:gd name="T53" fmla="*/ 20 h 192"/>
              <a:gd name="T54" fmla="*/ 172 w 192"/>
              <a:gd name="T55" fmla="*/ 48 h 192"/>
              <a:gd name="T56" fmla="*/ 144 w 192"/>
              <a:gd name="T57" fmla="*/ 76 h 192"/>
              <a:gd name="T58" fmla="*/ 131 w 192"/>
              <a:gd name="T59" fmla="*/ 7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2" h="192">
                <a:moveTo>
                  <a:pt x="64" y="120"/>
                </a:moveTo>
                <a:cubicBezTo>
                  <a:pt x="64" y="164"/>
                  <a:pt x="64" y="164"/>
                  <a:pt x="64" y="164"/>
                </a:cubicBezTo>
                <a:cubicBezTo>
                  <a:pt x="64" y="168"/>
                  <a:pt x="60" y="172"/>
                  <a:pt x="56" y="172"/>
                </a:cubicBezTo>
                <a:cubicBezTo>
                  <a:pt x="34" y="172"/>
                  <a:pt x="34" y="172"/>
                  <a:pt x="34" y="172"/>
                </a:cubicBezTo>
                <a:cubicBezTo>
                  <a:pt x="28" y="172"/>
                  <a:pt x="24" y="176"/>
                  <a:pt x="24" y="182"/>
                </a:cubicBezTo>
                <a:cubicBezTo>
                  <a:pt x="24" y="188"/>
                  <a:pt x="28" y="192"/>
                  <a:pt x="34" y="192"/>
                </a:cubicBezTo>
                <a:cubicBezTo>
                  <a:pt x="114" y="192"/>
                  <a:pt x="114" y="192"/>
                  <a:pt x="114" y="192"/>
                </a:cubicBezTo>
                <a:cubicBezTo>
                  <a:pt x="120" y="192"/>
                  <a:pt x="124" y="188"/>
                  <a:pt x="124" y="182"/>
                </a:cubicBezTo>
                <a:cubicBezTo>
                  <a:pt x="124" y="176"/>
                  <a:pt x="120" y="172"/>
                  <a:pt x="114" y="172"/>
                </a:cubicBezTo>
                <a:cubicBezTo>
                  <a:pt x="92" y="172"/>
                  <a:pt x="92" y="172"/>
                  <a:pt x="92" y="172"/>
                </a:cubicBezTo>
                <a:cubicBezTo>
                  <a:pt x="88" y="172"/>
                  <a:pt x="84" y="168"/>
                  <a:pt x="84" y="164"/>
                </a:cubicBezTo>
                <a:cubicBezTo>
                  <a:pt x="84" y="120"/>
                  <a:pt x="84" y="120"/>
                  <a:pt x="84" y="120"/>
                </a:cubicBezTo>
                <a:cubicBezTo>
                  <a:pt x="116" y="87"/>
                  <a:pt x="116" y="87"/>
                  <a:pt x="116" y="87"/>
                </a:cubicBezTo>
                <a:cubicBezTo>
                  <a:pt x="124" y="93"/>
                  <a:pt x="134" y="96"/>
                  <a:pt x="144" y="96"/>
                </a:cubicBezTo>
                <a:cubicBezTo>
                  <a:pt x="171" y="96"/>
                  <a:pt x="192" y="75"/>
                  <a:pt x="192" y="48"/>
                </a:cubicBezTo>
                <a:cubicBezTo>
                  <a:pt x="192" y="21"/>
                  <a:pt x="171" y="0"/>
                  <a:pt x="144" y="0"/>
                </a:cubicBezTo>
                <a:cubicBezTo>
                  <a:pt x="119" y="0"/>
                  <a:pt x="98" y="19"/>
                  <a:pt x="96" y="44"/>
                </a:cubicBezTo>
                <a:cubicBezTo>
                  <a:pt x="8" y="44"/>
                  <a:pt x="8" y="44"/>
                  <a:pt x="8" y="44"/>
                </a:cubicBezTo>
                <a:cubicBezTo>
                  <a:pt x="4" y="44"/>
                  <a:pt x="0" y="48"/>
                  <a:pt x="0" y="52"/>
                </a:cubicBezTo>
                <a:cubicBezTo>
                  <a:pt x="0" y="54"/>
                  <a:pt x="1" y="56"/>
                  <a:pt x="2" y="58"/>
                </a:cubicBezTo>
                <a:lnTo>
                  <a:pt x="64" y="120"/>
                </a:lnTo>
                <a:close/>
                <a:moveTo>
                  <a:pt x="131" y="73"/>
                </a:moveTo>
                <a:cubicBezTo>
                  <a:pt x="146" y="58"/>
                  <a:pt x="146" y="58"/>
                  <a:pt x="146" y="58"/>
                </a:cubicBezTo>
                <a:cubicBezTo>
                  <a:pt x="147" y="56"/>
                  <a:pt x="148" y="54"/>
                  <a:pt x="148" y="52"/>
                </a:cubicBezTo>
                <a:cubicBezTo>
                  <a:pt x="148" y="48"/>
                  <a:pt x="144" y="44"/>
                  <a:pt x="140" y="44"/>
                </a:cubicBezTo>
                <a:cubicBezTo>
                  <a:pt x="116" y="44"/>
                  <a:pt x="116" y="44"/>
                  <a:pt x="116" y="44"/>
                </a:cubicBezTo>
                <a:cubicBezTo>
                  <a:pt x="118" y="30"/>
                  <a:pt x="130" y="20"/>
                  <a:pt x="144" y="20"/>
                </a:cubicBezTo>
                <a:cubicBezTo>
                  <a:pt x="159" y="20"/>
                  <a:pt x="172" y="33"/>
                  <a:pt x="172" y="48"/>
                </a:cubicBezTo>
                <a:cubicBezTo>
                  <a:pt x="172" y="63"/>
                  <a:pt x="159" y="76"/>
                  <a:pt x="144" y="76"/>
                </a:cubicBezTo>
                <a:cubicBezTo>
                  <a:pt x="139" y="76"/>
                  <a:pt x="135" y="75"/>
                  <a:pt x="131" y="73"/>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54" name="Freeform 48">
            <a:extLst>
              <a:ext uri="{FF2B5EF4-FFF2-40B4-BE49-F238E27FC236}">
                <a16:creationId xmlns:a16="http://schemas.microsoft.com/office/drawing/2014/main" id="{6BD0FD72-6014-4308-873F-32EA381D023A}"/>
              </a:ext>
            </a:extLst>
          </p:cNvPr>
          <p:cNvSpPr>
            <a:spLocks noEditPoints="1"/>
          </p:cNvSpPr>
          <p:nvPr/>
        </p:nvSpPr>
        <p:spPr bwMode="auto">
          <a:xfrm>
            <a:off x="10132886" y="1275556"/>
            <a:ext cx="227013" cy="311150"/>
          </a:xfrm>
          <a:custGeom>
            <a:avLst/>
            <a:gdLst>
              <a:gd name="T0" fmla="*/ 0 w 140"/>
              <a:gd name="T1" fmla="*/ 66 h 192"/>
              <a:gd name="T2" fmla="*/ 60 w 140"/>
              <a:gd name="T3" fmla="*/ 135 h 192"/>
              <a:gd name="T4" fmla="*/ 60 w 140"/>
              <a:gd name="T5" fmla="*/ 164 h 192"/>
              <a:gd name="T6" fmla="*/ 52 w 140"/>
              <a:gd name="T7" fmla="*/ 172 h 192"/>
              <a:gd name="T8" fmla="*/ 30 w 140"/>
              <a:gd name="T9" fmla="*/ 172 h 192"/>
              <a:gd name="T10" fmla="*/ 20 w 140"/>
              <a:gd name="T11" fmla="*/ 182 h 192"/>
              <a:gd name="T12" fmla="*/ 30 w 140"/>
              <a:gd name="T13" fmla="*/ 192 h 192"/>
              <a:gd name="T14" fmla="*/ 110 w 140"/>
              <a:gd name="T15" fmla="*/ 192 h 192"/>
              <a:gd name="T16" fmla="*/ 120 w 140"/>
              <a:gd name="T17" fmla="*/ 182 h 192"/>
              <a:gd name="T18" fmla="*/ 110 w 140"/>
              <a:gd name="T19" fmla="*/ 172 h 192"/>
              <a:gd name="T20" fmla="*/ 88 w 140"/>
              <a:gd name="T21" fmla="*/ 172 h 192"/>
              <a:gd name="T22" fmla="*/ 80 w 140"/>
              <a:gd name="T23" fmla="*/ 164 h 192"/>
              <a:gd name="T24" fmla="*/ 80 w 140"/>
              <a:gd name="T25" fmla="*/ 135 h 192"/>
              <a:gd name="T26" fmla="*/ 140 w 140"/>
              <a:gd name="T27" fmla="*/ 66 h 192"/>
              <a:gd name="T28" fmla="*/ 140 w 140"/>
              <a:gd name="T29" fmla="*/ 16 h 192"/>
              <a:gd name="T30" fmla="*/ 124 w 140"/>
              <a:gd name="T31" fmla="*/ 0 h 192"/>
              <a:gd name="T32" fmla="*/ 16 w 140"/>
              <a:gd name="T33" fmla="*/ 0 h 192"/>
              <a:gd name="T34" fmla="*/ 0 w 140"/>
              <a:gd name="T35" fmla="*/ 16 h 192"/>
              <a:gd name="T36" fmla="*/ 0 w 140"/>
              <a:gd name="T37" fmla="*/ 66 h 192"/>
              <a:gd name="T38" fmla="*/ 29 w 140"/>
              <a:gd name="T39" fmla="*/ 20 h 192"/>
              <a:gd name="T40" fmla="*/ 111 w 140"/>
              <a:gd name="T41" fmla="*/ 20 h 192"/>
              <a:gd name="T42" fmla="*/ 120 w 140"/>
              <a:gd name="T43" fmla="*/ 29 h 192"/>
              <a:gd name="T44" fmla="*/ 120 w 140"/>
              <a:gd name="T45" fmla="*/ 51 h 192"/>
              <a:gd name="T46" fmla="*/ 111 w 140"/>
              <a:gd name="T47" fmla="*/ 60 h 192"/>
              <a:gd name="T48" fmla="*/ 29 w 140"/>
              <a:gd name="T49" fmla="*/ 60 h 192"/>
              <a:gd name="T50" fmla="*/ 20 w 140"/>
              <a:gd name="T51" fmla="*/ 51 h 192"/>
              <a:gd name="T52" fmla="*/ 20 w 140"/>
              <a:gd name="T53" fmla="*/ 29 h 192"/>
              <a:gd name="T54" fmla="*/ 29 w 140"/>
              <a:gd name="T55" fmla="*/ 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192">
                <a:moveTo>
                  <a:pt x="0" y="66"/>
                </a:moveTo>
                <a:cubicBezTo>
                  <a:pt x="0" y="101"/>
                  <a:pt x="26" y="130"/>
                  <a:pt x="60" y="135"/>
                </a:cubicBezTo>
                <a:cubicBezTo>
                  <a:pt x="60" y="164"/>
                  <a:pt x="60" y="164"/>
                  <a:pt x="60" y="164"/>
                </a:cubicBezTo>
                <a:cubicBezTo>
                  <a:pt x="60" y="168"/>
                  <a:pt x="56" y="172"/>
                  <a:pt x="52" y="172"/>
                </a:cubicBezTo>
                <a:cubicBezTo>
                  <a:pt x="30" y="172"/>
                  <a:pt x="30" y="172"/>
                  <a:pt x="30" y="172"/>
                </a:cubicBezTo>
                <a:cubicBezTo>
                  <a:pt x="24" y="172"/>
                  <a:pt x="20" y="176"/>
                  <a:pt x="20" y="182"/>
                </a:cubicBezTo>
                <a:cubicBezTo>
                  <a:pt x="20" y="188"/>
                  <a:pt x="24" y="192"/>
                  <a:pt x="30" y="192"/>
                </a:cubicBezTo>
                <a:cubicBezTo>
                  <a:pt x="110" y="192"/>
                  <a:pt x="110" y="192"/>
                  <a:pt x="110" y="192"/>
                </a:cubicBezTo>
                <a:cubicBezTo>
                  <a:pt x="116" y="192"/>
                  <a:pt x="120" y="188"/>
                  <a:pt x="120" y="182"/>
                </a:cubicBezTo>
                <a:cubicBezTo>
                  <a:pt x="120" y="176"/>
                  <a:pt x="116" y="172"/>
                  <a:pt x="110" y="172"/>
                </a:cubicBezTo>
                <a:cubicBezTo>
                  <a:pt x="88" y="172"/>
                  <a:pt x="88" y="172"/>
                  <a:pt x="88" y="172"/>
                </a:cubicBezTo>
                <a:cubicBezTo>
                  <a:pt x="84" y="172"/>
                  <a:pt x="80" y="168"/>
                  <a:pt x="80" y="164"/>
                </a:cubicBezTo>
                <a:cubicBezTo>
                  <a:pt x="80" y="135"/>
                  <a:pt x="80" y="135"/>
                  <a:pt x="80" y="135"/>
                </a:cubicBezTo>
                <a:cubicBezTo>
                  <a:pt x="114" y="130"/>
                  <a:pt x="140" y="101"/>
                  <a:pt x="140" y="66"/>
                </a:cubicBezTo>
                <a:cubicBezTo>
                  <a:pt x="140" y="16"/>
                  <a:pt x="140" y="16"/>
                  <a:pt x="140" y="16"/>
                </a:cubicBezTo>
                <a:cubicBezTo>
                  <a:pt x="140" y="7"/>
                  <a:pt x="133" y="0"/>
                  <a:pt x="124" y="0"/>
                </a:cubicBezTo>
                <a:cubicBezTo>
                  <a:pt x="16" y="0"/>
                  <a:pt x="16" y="0"/>
                  <a:pt x="16" y="0"/>
                </a:cubicBezTo>
                <a:cubicBezTo>
                  <a:pt x="7" y="0"/>
                  <a:pt x="0" y="7"/>
                  <a:pt x="0" y="16"/>
                </a:cubicBezTo>
                <a:lnTo>
                  <a:pt x="0" y="66"/>
                </a:lnTo>
                <a:close/>
                <a:moveTo>
                  <a:pt x="29" y="20"/>
                </a:moveTo>
                <a:cubicBezTo>
                  <a:pt x="111" y="20"/>
                  <a:pt x="111" y="20"/>
                  <a:pt x="111" y="20"/>
                </a:cubicBezTo>
                <a:cubicBezTo>
                  <a:pt x="116" y="20"/>
                  <a:pt x="120" y="24"/>
                  <a:pt x="120" y="29"/>
                </a:cubicBezTo>
                <a:cubicBezTo>
                  <a:pt x="120" y="51"/>
                  <a:pt x="120" y="51"/>
                  <a:pt x="120" y="51"/>
                </a:cubicBezTo>
                <a:cubicBezTo>
                  <a:pt x="120" y="56"/>
                  <a:pt x="116" y="60"/>
                  <a:pt x="111" y="60"/>
                </a:cubicBezTo>
                <a:cubicBezTo>
                  <a:pt x="29" y="60"/>
                  <a:pt x="29" y="60"/>
                  <a:pt x="29" y="60"/>
                </a:cubicBezTo>
                <a:cubicBezTo>
                  <a:pt x="24" y="60"/>
                  <a:pt x="20" y="56"/>
                  <a:pt x="20" y="51"/>
                </a:cubicBezTo>
                <a:cubicBezTo>
                  <a:pt x="20" y="29"/>
                  <a:pt x="20" y="29"/>
                  <a:pt x="20" y="29"/>
                </a:cubicBezTo>
                <a:cubicBezTo>
                  <a:pt x="20" y="24"/>
                  <a:pt x="24" y="20"/>
                  <a:pt x="29" y="2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55" name="Freeform 49">
            <a:extLst>
              <a:ext uri="{FF2B5EF4-FFF2-40B4-BE49-F238E27FC236}">
                <a16:creationId xmlns:a16="http://schemas.microsoft.com/office/drawing/2014/main" id="{73E3945D-C6D7-4E7F-877E-58D12645B194}"/>
              </a:ext>
            </a:extLst>
          </p:cNvPr>
          <p:cNvSpPr>
            <a:spLocks noEditPoints="1"/>
          </p:cNvSpPr>
          <p:nvPr/>
        </p:nvSpPr>
        <p:spPr bwMode="auto">
          <a:xfrm>
            <a:off x="9389936" y="1275556"/>
            <a:ext cx="312738" cy="311150"/>
          </a:xfrm>
          <a:custGeom>
            <a:avLst/>
            <a:gdLst>
              <a:gd name="T0" fmla="*/ 148 w 192"/>
              <a:gd name="T1" fmla="*/ 146 h 192"/>
              <a:gd name="T2" fmla="*/ 160 w 192"/>
              <a:gd name="T3" fmla="*/ 148 h 192"/>
              <a:gd name="T4" fmla="*/ 192 w 192"/>
              <a:gd name="T5" fmla="*/ 116 h 192"/>
              <a:gd name="T6" fmla="*/ 192 w 192"/>
              <a:gd name="T7" fmla="*/ 56 h 192"/>
              <a:gd name="T8" fmla="*/ 160 w 192"/>
              <a:gd name="T9" fmla="*/ 24 h 192"/>
              <a:gd name="T10" fmla="*/ 148 w 192"/>
              <a:gd name="T11" fmla="*/ 26 h 192"/>
              <a:gd name="T12" fmla="*/ 148 w 192"/>
              <a:gd name="T13" fmla="*/ 16 h 192"/>
              <a:gd name="T14" fmla="*/ 132 w 192"/>
              <a:gd name="T15" fmla="*/ 0 h 192"/>
              <a:gd name="T16" fmla="*/ 16 w 192"/>
              <a:gd name="T17" fmla="*/ 0 h 192"/>
              <a:gd name="T18" fmla="*/ 0 w 192"/>
              <a:gd name="T19" fmla="*/ 16 h 192"/>
              <a:gd name="T20" fmla="*/ 0 w 192"/>
              <a:gd name="T21" fmla="*/ 151 h 192"/>
              <a:gd name="T22" fmla="*/ 41 w 192"/>
              <a:gd name="T23" fmla="*/ 192 h 192"/>
              <a:gd name="T24" fmla="*/ 107 w 192"/>
              <a:gd name="T25" fmla="*/ 192 h 192"/>
              <a:gd name="T26" fmla="*/ 148 w 192"/>
              <a:gd name="T27" fmla="*/ 151 h 192"/>
              <a:gd name="T28" fmla="*/ 148 w 192"/>
              <a:gd name="T29" fmla="*/ 146 h 192"/>
              <a:gd name="T30" fmla="*/ 36 w 192"/>
              <a:gd name="T31" fmla="*/ 28 h 192"/>
              <a:gd name="T32" fmla="*/ 36 w 192"/>
              <a:gd name="T33" fmla="*/ 144 h 192"/>
              <a:gd name="T34" fmla="*/ 28 w 192"/>
              <a:gd name="T35" fmla="*/ 152 h 192"/>
              <a:gd name="T36" fmla="*/ 20 w 192"/>
              <a:gd name="T37" fmla="*/ 144 h 192"/>
              <a:gd name="T38" fmla="*/ 20 w 192"/>
              <a:gd name="T39" fmla="*/ 28 h 192"/>
              <a:gd name="T40" fmla="*/ 28 w 192"/>
              <a:gd name="T41" fmla="*/ 20 h 192"/>
              <a:gd name="T42" fmla="*/ 36 w 192"/>
              <a:gd name="T43" fmla="*/ 28 h 192"/>
              <a:gd name="T44" fmla="*/ 172 w 192"/>
              <a:gd name="T45" fmla="*/ 116 h 192"/>
              <a:gd name="T46" fmla="*/ 160 w 192"/>
              <a:gd name="T47" fmla="*/ 128 h 192"/>
              <a:gd name="T48" fmla="*/ 148 w 192"/>
              <a:gd name="T49" fmla="*/ 116 h 192"/>
              <a:gd name="T50" fmla="*/ 148 w 192"/>
              <a:gd name="T51" fmla="*/ 56 h 192"/>
              <a:gd name="T52" fmla="*/ 160 w 192"/>
              <a:gd name="T53" fmla="*/ 44 h 192"/>
              <a:gd name="T54" fmla="*/ 172 w 192"/>
              <a:gd name="T55" fmla="*/ 56 h 192"/>
              <a:gd name="T56" fmla="*/ 172 w 192"/>
              <a:gd name="T57" fmla="*/ 11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2" h="192">
                <a:moveTo>
                  <a:pt x="148" y="146"/>
                </a:moveTo>
                <a:cubicBezTo>
                  <a:pt x="152" y="147"/>
                  <a:pt x="156" y="148"/>
                  <a:pt x="160" y="148"/>
                </a:cubicBezTo>
                <a:cubicBezTo>
                  <a:pt x="178" y="148"/>
                  <a:pt x="192" y="134"/>
                  <a:pt x="192" y="116"/>
                </a:cubicBezTo>
                <a:cubicBezTo>
                  <a:pt x="192" y="56"/>
                  <a:pt x="192" y="56"/>
                  <a:pt x="192" y="56"/>
                </a:cubicBezTo>
                <a:cubicBezTo>
                  <a:pt x="192" y="38"/>
                  <a:pt x="178" y="24"/>
                  <a:pt x="160" y="24"/>
                </a:cubicBezTo>
                <a:cubicBezTo>
                  <a:pt x="156" y="24"/>
                  <a:pt x="152" y="25"/>
                  <a:pt x="148" y="26"/>
                </a:cubicBezTo>
                <a:cubicBezTo>
                  <a:pt x="148" y="16"/>
                  <a:pt x="148" y="16"/>
                  <a:pt x="148" y="16"/>
                </a:cubicBezTo>
                <a:cubicBezTo>
                  <a:pt x="148" y="7"/>
                  <a:pt x="141" y="0"/>
                  <a:pt x="132" y="0"/>
                </a:cubicBezTo>
                <a:cubicBezTo>
                  <a:pt x="16" y="0"/>
                  <a:pt x="16" y="0"/>
                  <a:pt x="16" y="0"/>
                </a:cubicBezTo>
                <a:cubicBezTo>
                  <a:pt x="7" y="0"/>
                  <a:pt x="0" y="7"/>
                  <a:pt x="0" y="16"/>
                </a:cubicBezTo>
                <a:cubicBezTo>
                  <a:pt x="0" y="151"/>
                  <a:pt x="0" y="151"/>
                  <a:pt x="0" y="151"/>
                </a:cubicBezTo>
                <a:cubicBezTo>
                  <a:pt x="0" y="174"/>
                  <a:pt x="18" y="192"/>
                  <a:pt x="41" y="192"/>
                </a:cubicBezTo>
                <a:cubicBezTo>
                  <a:pt x="107" y="192"/>
                  <a:pt x="107" y="192"/>
                  <a:pt x="107" y="192"/>
                </a:cubicBezTo>
                <a:cubicBezTo>
                  <a:pt x="130" y="192"/>
                  <a:pt x="148" y="174"/>
                  <a:pt x="148" y="151"/>
                </a:cubicBezTo>
                <a:lnTo>
                  <a:pt x="148" y="146"/>
                </a:lnTo>
                <a:close/>
                <a:moveTo>
                  <a:pt x="36" y="28"/>
                </a:moveTo>
                <a:cubicBezTo>
                  <a:pt x="36" y="144"/>
                  <a:pt x="36" y="144"/>
                  <a:pt x="36" y="144"/>
                </a:cubicBezTo>
                <a:cubicBezTo>
                  <a:pt x="36" y="148"/>
                  <a:pt x="32" y="152"/>
                  <a:pt x="28" y="152"/>
                </a:cubicBezTo>
                <a:cubicBezTo>
                  <a:pt x="24" y="152"/>
                  <a:pt x="20" y="148"/>
                  <a:pt x="20" y="144"/>
                </a:cubicBezTo>
                <a:cubicBezTo>
                  <a:pt x="20" y="28"/>
                  <a:pt x="20" y="28"/>
                  <a:pt x="20" y="28"/>
                </a:cubicBezTo>
                <a:cubicBezTo>
                  <a:pt x="20" y="24"/>
                  <a:pt x="24" y="20"/>
                  <a:pt x="28" y="20"/>
                </a:cubicBezTo>
                <a:cubicBezTo>
                  <a:pt x="32" y="20"/>
                  <a:pt x="36" y="24"/>
                  <a:pt x="36" y="28"/>
                </a:cubicBezTo>
                <a:close/>
                <a:moveTo>
                  <a:pt x="172" y="116"/>
                </a:moveTo>
                <a:cubicBezTo>
                  <a:pt x="172" y="123"/>
                  <a:pt x="167" y="128"/>
                  <a:pt x="160" y="128"/>
                </a:cubicBezTo>
                <a:cubicBezTo>
                  <a:pt x="153" y="128"/>
                  <a:pt x="148" y="123"/>
                  <a:pt x="148" y="116"/>
                </a:cubicBezTo>
                <a:cubicBezTo>
                  <a:pt x="148" y="56"/>
                  <a:pt x="148" y="56"/>
                  <a:pt x="148" y="56"/>
                </a:cubicBezTo>
                <a:cubicBezTo>
                  <a:pt x="148" y="49"/>
                  <a:pt x="153" y="44"/>
                  <a:pt x="160" y="44"/>
                </a:cubicBezTo>
                <a:cubicBezTo>
                  <a:pt x="167" y="44"/>
                  <a:pt x="172" y="49"/>
                  <a:pt x="172" y="56"/>
                </a:cubicBezTo>
                <a:lnTo>
                  <a:pt x="172" y="116"/>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56" name="Freeform 50">
            <a:extLst>
              <a:ext uri="{FF2B5EF4-FFF2-40B4-BE49-F238E27FC236}">
                <a16:creationId xmlns:a16="http://schemas.microsoft.com/office/drawing/2014/main" id="{84F3A3B0-46B1-4A04-B610-B84A9DA57799}"/>
              </a:ext>
            </a:extLst>
          </p:cNvPr>
          <p:cNvSpPr>
            <a:spLocks noEditPoints="1"/>
          </p:cNvSpPr>
          <p:nvPr/>
        </p:nvSpPr>
        <p:spPr bwMode="auto">
          <a:xfrm>
            <a:off x="8688261" y="1300956"/>
            <a:ext cx="311150" cy="254000"/>
          </a:xfrm>
          <a:custGeom>
            <a:avLst/>
            <a:gdLst>
              <a:gd name="T0" fmla="*/ 0 w 192"/>
              <a:gd name="T1" fmla="*/ 115 h 156"/>
              <a:gd name="T2" fmla="*/ 41 w 192"/>
              <a:gd name="T3" fmla="*/ 156 h 156"/>
              <a:gd name="T4" fmla="*/ 107 w 192"/>
              <a:gd name="T5" fmla="*/ 156 h 156"/>
              <a:gd name="T6" fmla="*/ 148 w 192"/>
              <a:gd name="T7" fmla="*/ 115 h 156"/>
              <a:gd name="T8" fmla="*/ 148 w 192"/>
              <a:gd name="T9" fmla="*/ 107 h 156"/>
              <a:gd name="T10" fmla="*/ 192 w 192"/>
              <a:gd name="T11" fmla="*/ 60 h 156"/>
              <a:gd name="T12" fmla="*/ 160 w 192"/>
              <a:gd name="T13" fmla="*/ 28 h 156"/>
              <a:gd name="T14" fmla="*/ 148 w 192"/>
              <a:gd name="T15" fmla="*/ 30 h 156"/>
              <a:gd name="T16" fmla="*/ 148 w 192"/>
              <a:gd name="T17" fmla="*/ 16 h 156"/>
              <a:gd name="T18" fmla="*/ 132 w 192"/>
              <a:gd name="T19" fmla="*/ 0 h 156"/>
              <a:gd name="T20" fmla="*/ 16 w 192"/>
              <a:gd name="T21" fmla="*/ 0 h 156"/>
              <a:gd name="T22" fmla="*/ 0 w 192"/>
              <a:gd name="T23" fmla="*/ 16 h 156"/>
              <a:gd name="T24" fmla="*/ 0 w 192"/>
              <a:gd name="T25" fmla="*/ 115 h 156"/>
              <a:gd name="T26" fmla="*/ 148 w 192"/>
              <a:gd name="T27" fmla="*/ 84 h 156"/>
              <a:gd name="T28" fmla="*/ 148 w 192"/>
              <a:gd name="T29" fmla="*/ 60 h 156"/>
              <a:gd name="T30" fmla="*/ 160 w 192"/>
              <a:gd name="T31" fmla="*/ 48 h 156"/>
              <a:gd name="T32" fmla="*/ 172 w 192"/>
              <a:gd name="T33" fmla="*/ 60 h 156"/>
              <a:gd name="T34" fmla="*/ 148 w 192"/>
              <a:gd name="T35" fmla="*/ 84 h 156"/>
              <a:gd name="T36" fmla="*/ 36 w 192"/>
              <a:gd name="T37" fmla="*/ 28 h 156"/>
              <a:gd name="T38" fmla="*/ 36 w 192"/>
              <a:gd name="T39" fmla="*/ 108 h 156"/>
              <a:gd name="T40" fmla="*/ 28 w 192"/>
              <a:gd name="T41" fmla="*/ 116 h 156"/>
              <a:gd name="T42" fmla="*/ 20 w 192"/>
              <a:gd name="T43" fmla="*/ 108 h 156"/>
              <a:gd name="T44" fmla="*/ 20 w 192"/>
              <a:gd name="T45" fmla="*/ 28 h 156"/>
              <a:gd name="T46" fmla="*/ 28 w 192"/>
              <a:gd name="T47" fmla="*/ 20 h 156"/>
              <a:gd name="T48" fmla="*/ 36 w 192"/>
              <a:gd name="T49" fmla="*/ 2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56">
                <a:moveTo>
                  <a:pt x="0" y="115"/>
                </a:moveTo>
                <a:cubicBezTo>
                  <a:pt x="0" y="138"/>
                  <a:pt x="18" y="156"/>
                  <a:pt x="41" y="156"/>
                </a:cubicBezTo>
                <a:cubicBezTo>
                  <a:pt x="107" y="156"/>
                  <a:pt x="107" y="156"/>
                  <a:pt x="107" y="156"/>
                </a:cubicBezTo>
                <a:cubicBezTo>
                  <a:pt x="130" y="156"/>
                  <a:pt x="148" y="138"/>
                  <a:pt x="148" y="115"/>
                </a:cubicBezTo>
                <a:cubicBezTo>
                  <a:pt x="148" y="107"/>
                  <a:pt x="148" y="107"/>
                  <a:pt x="148" y="107"/>
                </a:cubicBezTo>
                <a:cubicBezTo>
                  <a:pt x="165" y="95"/>
                  <a:pt x="192" y="86"/>
                  <a:pt x="192" y="60"/>
                </a:cubicBezTo>
                <a:cubicBezTo>
                  <a:pt x="192" y="42"/>
                  <a:pt x="178" y="28"/>
                  <a:pt x="160" y="28"/>
                </a:cubicBezTo>
                <a:cubicBezTo>
                  <a:pt x="156" y="28"/>
                  <a:pt x="152" y="29"/>
                  <a:pt x="148" y="30"/>
                </a:cubicBezTo>
                <a:cubicBezTo>
                  <a:pt x="148" y="16"/>
                  <a:pt x="148" y="16"/>
                  <a:pt x="148" y="16"/>
                </a:cubicBezTo>
                <a:cubicBezTo>
                  <a:pt x="148" y="7"/>
                  <a:pt x="141" y="0"/>
                  <a:pt x="132" y="0"/>
                </a:cubicBezTo>
                <a:cubicBezTo>
                  <a:pt x="16" y="0"/>
                  <a:pt x="16" y="0"/>
                  <a:pt x="16" y="0"/>
                </a:cubicBezTo>
                <a:cubicBezTo>
                  <a:pt x="7" y="0"/>
                  <a:pt x="0" y="7"/>
                  <a:pt x="0" y="16"/>
                </a:cubicBezTo>
                <a:lnTo>
                  <a:pt x="0" y="115"/>
                </a:lnTo>
                <a:close/>
                <a:moveTo>
                  <a:pt x="148" y="84"/>
                </a:moveTo>
                <a:cubicBezTo>
                  <a:pt x="148" y="60"/>
                  <a:pt x="148" y="60"/>
                  <a:pt x="148" y="60"/>
                </a:cubicBezTo>
                <a:cubicBezTo>
                  <a:pt x="148" y="53"/>
                  <a:pt x="153" y="48"/>
                  <a:pt x="160" y="48"/>
                </a:cubicBezTo>
                <a:cubicBezTo>
                  <a:pt x="167" y="48"/>
                  <a:pt x="172" y="53"/>
                  <a:pt x="172" y="60"/>
                </a:cubicBezTo>
                <a:cubicBezTo>
                  <a:pt x="172" y="72"/>
                  <a:pt x="160" y="77"/>
                  <a:pt x="148" y="84"/>
                </a:cubicBezTo>
                <a:close/>
                <a:moveTo>
                  <a:pt x="36" y="28"/>
                </a:moveTo>
                <a:cubicBezTo>
                  <a:pt x="36" y="108"/>
                  <a:pt x="36" y="108"/>
                  <a:pt x="36" y="108"/>
                </a:cubicBezTo>
                <a:cubicBezTo>
                  <a:pt x="36" y="112"/>
                  <a:pt x="32" y="116"/>
                  <a:pt x="28" y="116"/>
                </a:cubicBezTo>
                <a:cubicBezTo>
                  <a:pt x="24" y="116"/>
                  <a:pt x="20" y="112"/>
                  <a:pt x="20" y="108"/>
                </a:cubicBezTo>
                <a:cubicBezTo>
                  <a:pt x="20" y="28"/>
                  <a:pt x="20" y="28"/>
                  <a:pt x="20" y="28"/>
                </a:cubicBezTo>
                <a:cubicBezTo>
                  <a:pt x="20" y="24"/>
                  <a:pt x="24" y="20"/>
                  <a:pt x="28" y="20"/>
                </a:cubicBezTo>
                <a:cubicBezTo>
                  <a:pt x="32" y="20"/>
                  <a:pt x="36" y="24"/>
                  <a:pt x="36" y="2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57" name="Freeform 51">
            <a:extLst>
              <a:ext uri="{FF2B5EF4-FFF2-40B4-BE49-F238E27FC236}">
                <a16:creationId xmlns:a16="http://schemas.microsoft.com/office/drawing/2014/main" id="{7D83115A-72A4-4AE0-9D17-3F7E33C9D158}"/>
              </a:ext>
            </a:extLst>
          </p:cNvPr>
          <p:cNvSpPr>
            <a:spLocks/>
          </p:cNvSpPr>
          <p:nvPr/>
        </p:nvSpPr>
        <p:spPr bwMode="auto">
          <a:xfrm>
            <a:off x="7981824" y="1273968"/>
            <a:ext cx="315913" cy="315912"/>
          </a:xfrm>
          <a:custGeom>
            <a:avLst/>
            <a:gdLst>
              <a:gd name="T0" fmla="*/ 95 w 195"/>
              <a:gd name="T1" fmla="*/ 40 h 195"/>
              <a:gd name="T2" fmla="*/ 82 w 195"/>
              <a:gd name="T3" fmla="*/ 82 h 195"/>
              <a:gd name="T4" fmla="*/ 16 w 195"/>
              <a:gd name="T5" fmla="*/ 15 h 195"/>
              <a:gd name="T6" fmla="*/ 10 w 195"/>
              <a:gd name="T7" fmla="*/ 12 h 195"/>
              <a:gd name="T8" fmla="*/ 2 w 195"/>
              <a:gd name="T9" fmla="*/ 20 h 195"/>
              <a:gd name="T10" fmla="*/ 2 w 195"/>
              <a:gd name="T11" fmla="*/ 23 h 195"/>
              <a:gd name="T12" fmla="*/ 45 w 195"/>
              <a:gd name="T13" fmla="*/ 128 h 195"/>
              <a:gd name="T14" fmla="*/ 7 w 195"/>
              <a:gd name="T15" fmla="*/ 166 h 195"/>
              <a:gd name="T16" fmla="*/ 7 w 195"/>
              <a:gd name="T17" fmla="*/ 188 h 195"/>
              <a:gd name="T18" fmla="*/ 29 w 195"/>
              <a:gd name="T19" fmla="*/ 188 h 195"/>
              <a:gd name="T20" fmla="*/ 67 w 195"/>
              <a:gd name="T21" fmla="*/ 150 h 195"/>
              <a:gd name="T22" fmla="*/ 90 w 195"/>
              <a:gd name="T23" fmla="*/ 173 h 195"/>
              <a:gd name="T24" fmla="*/ 110 w 195"/>
              <a:gd name="T25" fmla="*/ 155 h 195"/>
              <a:gd name="T26" fmla="*/ 143 w 195"/>
              <a:gd name="T27" fmla="*/ 188 h 195"/>
              <a:gd name="T28" fmla="*/ 165 w 195"/>
              <a:gd name="T29" fmla="*/ 188 h 195"/>
              <a:gd name="T30" fmla="*/ 165 w 195"/>
              <a:gd name="T31" fmla="*/ 166 h 195"/>
              <a:gd name="T32" fmla="*/ 113 w 195"/>
              <a:gd name="T33" fmla="*/ 113 h 195"/>
              <a:gd name="T34" fmla="*/ 155 w 195"/>
              <a:gd name="T35" fmla="*/ 100 h 195"/>
              <a:gd name="T36" fmla="*/ 191 w 195"/>
              <a:gd name="T37" fmla="*/ 64 h 195"/>
              <a:gd name="T38" fmla="*/ 191 w 195"/>
              <a:gd name="T39" fmla="*/ 50 h 195"/>
              <a:gd name="T40" fmla="*/ 177 w 195"/>
              <a:gd name="T41" fmla="*/ 50 h 195"/>
              <a:gd name="T42" fmla="*/ 145 w 195"/>
              <a:gd name="T43" fmla="*/ 81 h 195"/>
              <a:gd name="T44" fmla="*/ 137 w 195"/>
              <a:gd name="T45" fmla="*/ 81 h 195"/>
              <a:gd name="T46" fmla="*/ 137 w 195"/>
              <a:gd name="T47" fmla="*/ 73 h 195"/>
              <a:gd name="T48" fmla="*/ 168 w 195"/>
              <a:gd name="T49" fmla="*/ 41 h 195"/>
              <a:gd name="T50" fmla="*/ 168 w 195"/>
              <a:gd name="T51" fmla="*/ 27 h 195"/>
              <a:gd name="T52" fmla="*/ 154 w 195"/>
              <a:gd name="T53" fmla="*/ 27 h 195"/>
              <a:gd name="T54" fmla="*/ 122 w 195"/>
              <a:gd name="T55" fmla="*/ 58 h 195"/>
              <a:gd name="T56" fmla="*/ 114 w 195"/>
              <a:gd name="T57" fmla="*/ 58 h 195"/>
              <a:gd name="T58" fmla="*/ 114 w 195"/>
              <a:gd name="T59" fmla="*/ 50 h 195"/>
              <a:gd name="T60" fmla="*/ 145 w 195"/>
              <a:gd name="T61" fmla="*/ 18 h 195"/>
              <a:gd name="T62" fmla="*/ 145 w 195"/>
              <a:gd name="T63" fmla="*/ 4 h 195"/>
              <a:gd name="T64" fmla="*/ 131 w 195"/>
              <a:gd name="T65" fmla="*/ 4 h 195"/>
              <a:gd name="T66" fmla="*/ 95 w 195"/>
              <a:gd name="T67" fmla="*/ 4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5" h="195">
                <a:moveTo>
                  <a:pt x="95" y="40"/>
                </a:moveTo>
                <a:cubicBezTo>
                  <a:pt x="83" y="52"/>
                  <a:pt x="86" y="67"/>
                  <a:pt x="82" y="82"/>
                </a:cubicBezTo>
                <a:cubicBezTo>
                  <a:pt x="16" y="15"/>
                  <a:pt x="16" y="15"/>
                  <a:pt x="16" y="15"/>
                </a:cubicBezTo>
                <a:cubicBezTo>
                  <a:pt x="14" y="13"/>
                  <a:pt x="12" y="12"/>
                  <a:pt x="10" y="12"/>
                </a:cubicBezTo>
                <a:cubicBezTo>
                  <a:pt x="6" y="12"/>
                  <a:pt x="2" y="16"/>
                  <a:pt x="2" y="20"/>
                </a:cubicBezTo>
                <a:cubicBezTo>
                  <a:pt x="2" y="23"/>
                  <a:pt x="2" y="23"/>
                  <a:pt x="2" y="23"/>
                </a:cubicBezTo>
                <a:cubicBezTo>
                  <a:pt x="2" y="47"/>
                  <a:pt x="12" y="92"/>
                  <a:pt x="45" y="128"/>
                </a:cubicBezTo>
                <a:cubicBezTo>
                  <a:pt x="7" y="166"/>
                  <a:pt x="7" y="166"/>
                  <a:pt x="7" y="166"/>
                </a:cubicBezTo>
                <a:cubicBezTo>
                  <a:pt x="0" y="172"/>
                  <a:pt x="0" y="182"/>
                  <a:pt x="7" y="188"/>
                </a:cubicBezTo>
                <a:cubicBezTo>
                  <a:pt x="13" y="195"/>
                  <a:pt x="23" y="195"/>
                  <a:pt x="29" y="188"/>
                </a:cubicBezTo>
                <a:cubicBezTo>
                  <a:pt x="67" y="150"/>
                  <a:pt x="67" y="150"/>
                  <a:pt x="67" y="150"/>
                </a:cubicBezTo>
                <a:cubicBezTo>
                  <a:pt x="90" y="173"/>
                  <a:pt x="90" y="173"/>
                  <a:pt x="90" y="173"/>
                </a:cubicBezTo>
                <a:cubicBezTo>
                  <a:pt x="110" y="155"/>
                  <a:pt x="110" y="155"/>
                  <a:pt x="110" y="155"/>
                </a:cubicBezTo>
                <a:cubicBezTo>
                  <a:pt x="143" y="188"/>
                  <a:pt x="143" y="188"/>
                  <a:pt x="143" y="188"/>
                </a:cubicBezTo>
                <a:cubicBezTo>
                  <a:pt x="149" y="195"/>
                  <a:pt x="159" y="195"/>
                  <a:pt x="165" y="188"/>
                </a:cubicBezTo>
                <a:cubicBezTo>
                  <a:pt x="172" y="182"/>
                  <a:pt x="172" y="172"/>
                  <a:pt x="165" y="166"/>
                </a:cubicBezTo>
                <a:cubicBezTo>
                  <a:pt x="113" y="113"/>
                  <a:pt x="113" y="113"/>
                  <a:pt x="113" y="113"/>
                </a:cubicBezTo>
                <a:cubicBezTo>
                  <a:pt x="128" y="109"/>
                  <a:pt x="143" y="112"/>
                  <a:pt x="155" y="100"/>
                </a:cubicBezTo>
                <a:cubicBezTo>
                  <a:pt x="191" y="64"/>
                  <a:pt x="191" y="64"/>
                  <a:pt x="191" y="64"/>
                </a:cubicBezTo>
                <a:cubicBezTo>
                  <a:pt x="195" y="60"/>
                  <a:pt x="195" y="54"/>
                  <a:pt x="191" y="50"/>
                </a:cubicBezTo>
                <a:cubicBezTo>
                  <a:pt x="187" y="46"/>
                  <a:pt x="181" y="46"/>
                  <a:pt x="177" y="50"/>
                </a:cubicBezTo>
                <a:cubicBezTo>
                  <a:pt x="145" y="81"/>
                  <a:pt x="145" y="81"/>
                  <a:pt x="145" y="81"/>
                </a:cubicBezTo>
                <a:cubicBezTo>
                  <a:pt x="143" y="84"/>
                  <a:pt x="139" y="84"/>
                  <a:pt x="137" y="81"/>
                </a:cubicBezTo>
                <a:cubicBezTo>
                  <a:pt x="134" y="79"/>
                  <a:pt x="134" y="75"/>
                  <a:pt x="137" y="73"/>
                </a:cubicBezTo>
                <a:cubicBezTo>
                  <a:pt x="168" y="41"/>
                  <a:pt x="168" y="41"/>
                  <a:pt x="168" y="41"/>
                </a:cubicBezTo>
                <a:cubicBezTo>
                  <a:pt x="172" y="37"/>
                  <a:pt x="172" y="31"/>
                  <a:pt x="168" y="27"/>
                </a:cubicBezTo>
                <a:cubicBezTo>
                  <a:pt x="164" y="23"/>
                  <a:pt x="158" y="23"/>
                  <a:pt x="154" y="27"/>
                </a:cubicBezTo>
                <a:cubicBezTo>
                  <a:pt x="122" y="58"/>
                  <a:pt x="122" y="58"/>
                  <a:pt x="122" y="58"/>
                </a:cubicBezTo>
                <a:cubicBezTo>
                  <a:pt x="120" y="61"/>
                  <a:pt x="116" y="61"/>
                  <a:pt x="114" y="58"/>
                </a:cubicBezTo>
                <a:cubicBezTo>
                  <a:pt x="111" y="56"/>
                  <a:pt x="111" y="52"/>
                  <a:pt x="114" y="50"/>
                </a:cubicBezTo>
                <a:cubicBezTo>
                  <a:pt x="145" y="18"/>
                  <a:pt x="145" y="18"/>
                  <a:pt x="145" y="18"/>
                </a:cubicBezTo>
                <a:cubicBezTo>
                  <a:pt x="149" y="14"/>
                  <a:pt x="149" y="8"/>
                  <a:pt x="145" y="4"/>
                </a:cubicBezTo>
                <a:cubicBezTo>
                  <a:pt x="141" y="0"/>
                  <a:pt x="135" y="0"/>
                  <a:pt x="131" y="4"/>
                </a:cubicBezTo>
                <a:lnTo>
                  <a:pt x="95" y="4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58" name="Freeform 52">
            <a:extLst>
              <a:ext uri="{FF2B5EF4-FFF2-40B4-BE49-F238E27FC236}">
                <a16:creationId xmlns:a16="http://schemas.microsoft.com/office/drawing/2014/main" id="{56F1578C-C3B9-4ACD-87D9-350AF89B8CFD}"/>
              </a:ext>
            </a:extLst>
          </p:cNvPr>
          <p:cNvSpPr>
            <a:spLocks noEditPoints="1"/>
          </p:cNvSpPr>
          <p:nvPr/>
        </p:nvSpPr>
        <p:spPr bwMode="auto">
          <a:xfrm>
            <a:off x="7307136" y="1275556"/>
            <a:ext cx="254000" cy="304800"/>
          </a:xfrm>
          <a:custGeom>
            <a:avLst/>
            <a:gdLst>
              <a:gd name="T0" fmla="*/ 0 w 156"/>
              <a:gd name="T1" fmla="*/ 110 h 188"/>
              <a:gd name="T2" fmla="*/ 78 w 156"/>
              <a:gd name="T3" fmla="*/ 188 h 188"/>
              <a:gd name="T4" fmla="*/ 156 w 156"/>
              <a:gd name="T5" fmla="*/ 110 h 188"/>
              <a:gd name="T6" fmla="*/ 101 w 156"/>
              <a:gd name="T7" fmla="*/ 36 h 188"/>
              <a:gd name="T8" fmla="*/ 101 w 156"/>
              <a:gd name="T9" fmla="*/ 35 h 188"/>
              <a:gd name="T10" fmla="*/ 96 w 156"/>
              <a:gd name="T11" fmla="*/ 28 h 188"/>
              <a:gd name="T12" fmla="*/ 104 w 156"/>
              <a:gd name="T13" fmla="*/ 20 h 188"/>
              <a:gd name="T14" fmla="*/ 106 w 156"/>
              <a:gd name="T15" fmla="*/ 20 h 188"/>
              <a:gd name="T16" fmla="*/ 116 w 156"/>
              <a:gd name="T17" fmla="*/ 10 h 188"/>
              <a:gd name="T18" fmla="*/ 106 w 156"/>
              <a:gd name="T19" fmla="*/ 0 h 188"/>
              <a:gd name="T20" fmla="*/ 50 w 156"/>
              <a:gd name="T21" fmla="*/ 0 h 188"/>
              <a:gd name="T22" fmla="*/ 40 w 156"/>
              <a:gd name="T23" fmla="*/ 10 h 188"/>
              <a:gd name="T24" fmla="*/ 50 w 156"/>
              <a:gd name="T25" fmla="*/ 20 h 188"/>
              <a:gd name="T26" fmla="*/ 52 w 156"/>
              <a:gd name="T27" fmla="*/ 20 h 188"/>
              <a:gd name="T28" fmla="*/ 60 w 156"/>
              <a:gd name="T29" fmla="*/ 28 h 188"/>
              <a:gd name="T30" fmla="*/ 55 w 156"/>
              <a:gd name="T31" fmla="*/ 36 h 188"/>
              <a:gd name="T32" fmla="*/ 34 w 156"/>
              <a:gd name="T33" fmla="*/ 45 h 188"/>
              <a:gd name="T34" fmla="*/ 27 w 156"/>
              <a:gd name="T35" fmla="*/ 38 h 188"/>
              <a:gd name="T36" fmla="*/ 17 w 156"/>
              <a:gd name="T37" fmla="*/ 38 h 188"/>
              <a:gd name="T38" fmla="*/ 6 w 156"/>
              <a:gd name="T39" fmla="*/ 49 h 188"/>
              <a:gd name="T40" fmla="*/ 6 w 156"/>
              <a:gd name="T41" fmla="*/ 59 h 188"/>
              <a:gd name="T42" fmla="*/ 13 w 156"/>
              <a:gd name="T43" fmla="*/ 66 h 188"/>
              <a:gd name="T44" fmla="*/ 0 w 156"/>
              <a:gd name="T45" fmla="*/ 110 h 188"/>
              <a:gd name="T46" fmla="*/ 68 w 156"/>
              <a:gd name="T47" fmla="*/ 62 h 188"/>
              <a:gd name="T48" fmla="*/ 78 w 156"/>
              <a:gd name="T49" fmla="*/ 52 h 188"/>
              <a:gd name="T50" fmla="*/ 88 w 156"/>
              <a:gd name="T51" fmla="*/ 62 h 188"/>
              <a:gd name="T52" fmla="*/ 78 w 156"/>
              <a:gd name="T53" fmla="*/ 72 h 188"/>
              <a:gd name="T54" fmla="*/ 68 w 156"/>
              <a:gd name="T55" fmla="*/ 62 h 188"/>
              <a:gd name="T56" fmla="*/ 20 w 156"/>
              <a:gd name="T57" fmla="*/ 110 h 188"/>
              <a:gd name="T58" fmla="*/ 30 w 156"/>
              <a:gd name="T59" fmla="*/ 100 h 188"/>
              <a:gd name="T60" fmla="*/ 40 w 156"/>
              <a:gd name="T61" fmla="*/ 110 h 188"/>
              <a:gd name="T62" fmla="*/ 30 w 156"/>
              <a:gd name="T63" fmla="*/ 120 h 188"/>
              <a:gd name="T64" fmla="*/ 20 w 156"/>
              <a:gd name="T65" fmla="*/ 110 h 188"/>
              <a:gd name="T66" fmla="*/ 116 w 156"/>
              <a:gd name="T67" fmla="*/ 110 h 188"/>
              <a:gd name="T68" fmla="*/ 126 w 156"/>
              <a:gd name="T69" fmla="*/ 100 h 188"/>
              <a:gd name="T70" fmla="*/ 136 w 156"/>
              <a:gd name="T71" fmla="*/ 110 h 188"/>
              <a:gd name="T72" fmla="*/ 126 w 156"/>
              <a:gd name="T73" fmla="*/ 120 h 188"/>
              <a:gd name="T74" fmla="*/ 116 w 156"/>
              <a:gd name="T75" fmla="*/ 110 h 188"/>
              <a:gd name="T76" fmla="*/ 68 w 156"/>
              <a:gd name="T77" fmla="*/ 158 h 188"/>
              <a:gd name="T78" fmla="*/ 78 w 156"/>
              <a:gd name="T79" fmla="*/ 148 h 188"/>
              <a:gd name="T80" fmla="*/ 88 w 156"/>
              <a:gd name="T81" fmla="*/ 158 h 188"/>
              <a:gd name="T82" fmla="*/ 78 w 156"/>
              <a:gd name="T83" fmla="*/ 168 h 188"/>
              <a:gd name="T84" fmla="*/ 68 w 156"/>
              <a:gd name="T85" fmla="*/ 158 h 188"/>
              <a:gd name="T86" fmla="*/ 118 w 156"/>
              <a:gd name="T87" fmla="*/ 81 h 188"/>
              <a:gd name="T88" fmla="*/ 85 w 156"/>
              <a:gd name="T89" fmla="*/ 114 h 188"/>
              <a:gd name="T90" fmla="*/ 74 w 156"/>
              <a:gd name="T91" fmla="*/ 114 h 188"/>
              <a:gd name="T92" fmla="*/ 74 w 156"/>
              <a:gd name="T93" fmla="*/ 103 h 188"/>
              <a:gd name="T94" fmla="*/ 107 w 156"/>
              <a:gd name="T95" fmla="*/ 70 h 188"/>
              <a:gd name="T96" fmla="*/ 118 w 156"/>
              <a:gd name="T97" fmla="*/ 70 h 188"/>
              <a:gd name="T98" fmla="*/ 118 w 156"/>
              <a:gd name="T99" fmla="*/ 8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6" h="188">
                <a:moveTo>
                  <a:pt x="0" y="110"/>
                </a:moveTo>
                <a:cubicBezTo>
                  <a:pt x="0" y="153"/>
                  <a:pt x="35" y="188"/>
                  <a:pt x="78" y="188"/>
                </a:cubicBezTo>
                <a:cubicBezTo>
                  <a:pt x="121" y="188"/>
                  <a:pt x="156" y="153"/>
                  <a:pt x="156" y="110"/>
                </a:cubicBezTo>
                <a:cubicBezTo>
                  <a:pt x="156" y="75"/>
                  <a:pt x="133" y="45"/>
                  <a:pt x="101" y="36"/>
                </a:cubicBezTo>
                <a:cubicBezTo>
                  <a:pt x="101" y="35"/>
                  <a:pt x="101" y="35"/>
                  <a:pt x="101" y="35"/>
                </a:cubicBezTo>
                <a:cubicBezTo>
                  <a:pt x="98" y="34"/>
                  <a:pt x="96" y="31"/>
                  <a:pt x="96" y="28"/>
                </a:cubicBezTo>
                <a:cubicBezTo>
                  <a:pt x="96" y="24"/>
                  <a:pt x="100" y="20"/>
                  <a:pt x="104" y="20"/>
                </a:cubicBezTo>
                <a:cubicBezTo>
                  <a:pt x="106" y="20"/>
                  <a:pt x="106" y="20"/>
                  <a:pt x="106" y="20"/>
                </a:cubicBezTo>
                <a:cubicBezTo>
                  <a:pt x="112" y="20"/>
                  <a:pt x="116" y="16"/>
                  <a:pt x="116" y="10"/>
                </a:cubicBezTo>
                <a:cubicBezTo>
                  <a:pt x="116" y="4"/>
                  <a:pt x="112" y="0"/>
                  <a:pt x="106" y="0"/>
                </a:cubicBezTo>
                <a:cubicBezTo>
                  <a:pt x="50" y="0"/>
                  <a:pt x="50" y="0"/>
                  <a:pt x="50" y="0"/>
                </a:cubicBezTo>
                <a:cubicBezTo>
                  <a:pt x="44" y="0"/>
                  <a:pt x="40" y="4"/>
                  <a:pt x="40" y="10"/>
                </a:cubicBezTo>
                <a:cubicBezTo>
                  <a:pt x="40" y="16"/>
                  <a:pt x="44" y="20"/>
                  <a:pt x="50" y="20"/>
                </a:cubicBezTo>
                <a:cubicBezTo>
                  <a:pt x="52" y="20"/>
                  <a:pt x="52" y="20"/>
                  <a:pt x="52" y="20"/>
                </a:cubicBezTo>
                <a:cubicBezTo>
                  <a:pt x="56" y="20"/>
                  <a:pt x="60" y="24"/>
                  <a:pt x="60" y="28"/>
                </a:cubicBezTo>
                <a:cubicBezTo>
                  <a:pt x="60" y="31"/>
                  <a:pt x="58" y="34"/>
                  <a:pt x="55" y="36"/>
                </a:cubicBezTo>
                <a:cubicBezTo>
                  <a:pt x="47" y="38"/>
                  <a:pt x="40" y="41"/>
                  <a:pt x="34" y="45"/>
                </a:cubicBezTo>
                <a:cubicBezTo>
                  <a:pt x="27" y="38"/>
                  <a:pt x="27" y="38"/>
                  <a:pt x="27" y="38"/>
                </a:cubicBezTo>
                <a:cubicBezTo>
                  <a:pt x="24" y="35"/>
                  <a:pt x="19" y="35"/>
                  <a:pt x="17" y="38"/>
                </a:cubicBezTo>
                <a:cubicBezTo>
                  <a:pt x="6" y="49"/>
                  <a:pt x="6" y="49"/>
                  <a:pt x="6" y="49"/>
                </a:cubicBezTo>
                <a:cubicBezTo>
                  <a:pt x="3" y="51"/>
                  <a:pt x="3" y="56"/>
                  <a:pt x="6" y="59"/>
                </a:cubicBezTo>
                <a:cubicBezTo>
                  <a:pt x="13" y="66"/>
                  <a:pt x="13" y="66"/>
                  <a:pt x="13" y="66"/>
                </a:cubicBezTo>
                <a:cubicBezTo>
                  <a:pt x="5" y="79"/>
                  <a:pt x="0" y="94"/>
                  <a:pt x="0" y="110"/>
                </a:cubicBezTo>
                <a:close/>
                <a:moveTo>
                  <a:pt x="68" y="62"/>
                </a:moveTo>
                <a:cubicBezTo>
                  <a:pt x="68" y="56"/>
                  <a:pt x="72" y="52"/>
                  <a:pt x="78" y="52"/>
                </a:cubicBezTo>
                <a:cubicBezTo>
                  <a:pt x="84" y="52"/>
                  <a:pt x="88" y="56"/>
                  <a:pt x="88" y="62"/>
                </a:cubicBezTo>
                <a:cubicBezTo>
                  <a:pt x="88" y="68"/>
                  <a:pt x="84" y="72"/>
                  <a:pt x="78" y="72"/>
                </a:cubicBezTo>
                <a:cubicBezTo>
                  <a:pt x="72" y="72"/>
                  <a:pt x="68" y="68"/>
                  <a:pt x="68" y="62"/>
                </a:cubicBezTo>
                <a:close/>
                <a:moveTo>
                  <a:pt x="20" y="110"/>
                </a:moveTo>
                <a:cubicBezTo>
                  <a:pt x="20" y="104"/>
                  <a:pt x="24" y="100"/>
                  <a:pt x="30" y="100"/>
                </a:cubicBezTo>
                <a:cubicBezTo>
                  <a:pt x="36" y="100"/>
                  <a:pt x="40" y="104"/>
                  <a:pt x="40" y="110"/>
                </a:cubicBezTo>
                <a:cubicBezTo>
                  <a:pt x="40" y="116"/>
                  <a:pt x="36" y="120"/>
                  <a:pt x="30" y="120"/>
                </a:cubicBezTo>
                <a:cubicBezTo>
                  <a:pt x="24" y="120"/>
                  <a:pt x="20" y="116"/>
                  <a:pt x="20" y="110"/>
                </a:cubicBezTo>
                <a:close/>
                <a:moveTo>
                  <a:pt x="116" y="110"/>
                </a:moveTo>
                <a:cubicBezTo>
                  <a:pt x="116" y="104"/>
                  <a:pt x="120" y="100"/>
                  <a:pt x="126" y="100"/>
                </a:cubicBezTo>
                <a:cubicBezTo>
                  <a:pt x="132" y="100"/>
                  <a:pt x="136" y="104"/>
                  <a:pt x="136" y="110"/>
                </a:cubicBezTo>
                <a:cubicBezTo>
                  <a:pt x="136" y="116"/>
                  <a:pt x="132" y="120"/>
                  <a:pt x="126" y="120"/>
                </a:cubicBezTo>
                <a:cubicBezTo>
                  <a:pt x="120" y="120"/>
                  <a:pt x="116" y="116"/>
                  <a:pt x="116" y="110"/>
                </a:cubicBezTo>
                <a:close/>
                <a:moveTo>
                  <a:pt x="68" y="158"/>
                </a:moveTo>
                <a:cubicBezTo>
                  <a:pt x="68" y="152"/>
                  <a:pt x="72" y="148"/>
                  <a:pt x="78" y="148"/>
                </a:cubicBezTo>
                <a:cubicBezTo>
                  <a:pt x="84" y="148"/>
                  <a:pt x="88" y="152"/>
                  <a:pt x="88" y="158"/>
                </a:cubicBezTo>
                <a:cubicBezTo>
                  <a:pt x="88" y="164"/>
                  <a:pt x="84" y="168"/>
                  <a:pt x="78" y="168"/>
                </a:cubicBezTo>
                <a:cubicBezTo>
                  <a:pt x="72" y="168"/>
                  <a:pt x="68" y="164"/>
                  <a:pt x="68" y="158"/>
                </a:cubicBezTo>
                <a:close/>
                <a:moveTo>
                  <a:pt x="118" y="81"/>
                </a:moveTo>
                <a:cubicBezTo>
                  <a:pt x="85" y="114"/>
                  <a:pt x="85" y="114"/>
                  <a:pt x="85" y="114"/>
                </a:cubicBezTo>
                <a:cubicBezTo>
                  <a:pt x="82" y="117"/>
                  <a:pt x="77" y="117"/>
                  <a:pt x="74" y="114"/>
                </a:cubicBezTo>
                <a:cubicBezTo>
                  <a:pt x="71" y="111"/>
                  <a:pt x="71" y="106"/>
                  <a:pt x="74" y="103"/>
                </a:cubicBezTo>
                <a:cubicBezTo>
                  <a:pt x="107" y="70"/>
                  <a:pt x="107" y="70"/>
                  <a:pt x="107" y="70"/>
                </a:cubicBezTo>
                <a:cubicBezTo>
                  <a:pt x="110" y="67"/>
                  <a:pt x="115" y="67"/>
                  <a:pt x="118" y="70"/>
                </a:cubicBezTo>
                <a:cubicBezTo>
                  <a:pt x="121" y="73"/>
                  <a:pt x="121" y="78"/>
                  <a:pt x="118" y="81"/>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59" name="Freeform 53">
            <a:extLst>
              <a:ext uri="{FF2B5EF4-FFF2-40B4-BE49-F238E27FC236}">
                <a16:creationId xmlns:a16="http://schemas.microsoft.com/office/drawing/2014/main" id="{1621F84F-2009-451F-8B85-37C3B9F4CEE4}"/>
              </a:ext>
            </a:extLst>
          </p:cNvPr>
          <p:cNvSpPr>
            <a:spLocks noEditPoints="1"/>
          </p:cNvSpPr>
          <p:nvPr/>
        </p:nvSpPr>
        <p:spPr bwMode="auto">
          <a:xfrm>
            <a:off x="6578474" y="1275556"/>
            <a:ext cx="306388" cy="304800"/>
          </a:xfrm>
          <a:custGeom>
            <a:avLst/>
            <a:gdLst>
              <a:gd name="T0" fmla="*/ 0 w 188"/>
              <a:gd name="T1" fmla="*/ 94 h 188"/>
              <a:gd name="T2" fmla="*/ 94 w 188"/>
              <a:gd name="T3" fmla="*/ 188 h 188"/>
              <a:gd name="T4" fmla="*/ 188 w 188"/>
              <a:gd name="T5" fmla="*/ 94 h 188"/>
              <a:gd name="T6" fmla="*/ 94 w 188"/>
              <a:gd name="T7" fmla="*/ 0 h 188"/>
              <a:gd name="T8" fmla="*/ 0 w 188"/>
              <a:gd name="T9" fmla="*/ 94 h 188"/>
              <a:gd name="T10" fmla="*/ 84 w 188"/>
              <a:gd name="T11" fmla="*/ 30 h 188"/>
              <a:gd name="T12" fmla="*/ 94 w 188"/>
              <a:gd name="T13" fmla="*/ 20 h 188"/>
              <a:gd name="T14" fmla="*/ 104 w 188"/>
              <a:gd name="T15" fmla="*/ 30 h 188"/>
              <a:gd name="T16" fmla="*/ 94 w 188"/>
              <a:gd name="T17" fmla="*/ 40 h 188"/>
              <a:gd name="T18" fmla="*/ 84 w 188"/>
              <a:gd name="T19" fmla="*/ 30 h 188"/>
              <a:gd name="T20" fmla="*/ 20 w 188"/>
              <a:gd name="T21" fmla="*/ 94 h 188"/>
              <a:gd name="T22" fmla="*/ 30 w 188"/>
              <a:gd name="T23" fmla="*/ 84 h 188"/>
              <a:gd name="T24" fmla="*/ 40 w 188"/>
              <a:gd name="T25" fmla="*/ 94 h 188"/>
              <a:gd name="T26" fmla="*/ 30 w 188"/>
              <a:gd name="T27" fmla="*/ 104 h 188"/>
              <a:gd name="T28" fmla="*/ 20 w 188"/>
              <a:gd name="T29" fmla="*/ 94 h 188"/>
              <a:gd name="T30" fmla="*/ 148 w 188"/>
              <a:gd name="T31" fmla="*/ 94 h 188"/>
              <a:gd name="T32" fmla="*/ 158 w 188"/>
              <a:gd name="T33" fmla="*/ 84 h 188"/>
              <a:gd name="T34" fmla="*/ 168 w 188"/>
              <a:gd name="T35" fmla="*/ 94 h 188"/>
              <a:gd name="T36" fmla="*/ 158 w 188"/>
              <a:gd name="T37" fmla="*/ 104 h 188"/>
              <a:gd name="T38" fmla="*/ 148 w 188"/>
              <a:gd name="T39" fmla="*/ 94 h 188"/>
              <a:gd name="T40" fmla="*/ 84 w 188"/>
              <a:gd name="T41" fmla="*/ 158 h 188"/>
              <a:gd name="T42" fmla="*/ 94 w 188"/>
              <a:gd name="T43" fmla="*/ 148 h 188"/>
              <a:gd name="T44" fmla="*/ 104 w 188"/>
              <a:gd name="T45" fmla="*/ 158 h 188"/>
              <a:gd name="T46" fmla="*/ 94 w 188"/>
              <a:gd name="T47" fmla="*/ 168 h 188"/>
              <a:gd name="T48" fmla="*/ 84 w 188"/>
              <a:gd name="T49" fmla="*/ 158 h 188"/>
              <a:gd name="T50" fmla="*/ 79 w 188"/>
              <a:gd name="T51" fmla="*/ 99 h 188"/>
              <a:gd name="T52" fmla="*/ 50 w 188"/>
              <a:gd name="T53" fmla="*/ 69 h 188"/>
              <a:gd name="T54" fmla="*/ 50 w 188"/>
              <a:gd name="T55" fmla="*/ 58 h 188"/>
              <a:gd name="T56" fmla="*/ 61 w 188"/>
              <a:gd name="T57" fmla="*/ 58 h 188"/>
              <a:gd name="T58" fmla="*/ 88 w 188"/>
              <a:gd name="T59" fmla="*/ 85 h 188"/>
              <a:gd name="T60" fmla="*/ 96 w 188"/>
              <a:gd name="T61" fmla="*/ 85 h 188"/>
              <a:gd name="T62" fmla="*/ 135 w 188"/>
              <a:gd name="T63" fmla="*/ 46 h 188"/>
              <a:gd name="T64" fmla="*/ 146 w 188"/>
              <a:gd name="T65" fmla="*/ 46 h 188"/>
              <a:gd name="T66" fmla="*/ 146 w 188"/>
              <a:gd name="T67" fmla="*/ 57 h 188"/>
              <a:gd name="T68" fmla="*/ 105 w 188"/>
              <a:gd name="T69" fmla="*/ 99 h 188"/>
              <a:gd name="T70" fmla="*/ 92 w 188"/>
              <a:gd name="T71" fmla="*/ 104 h 188"/>
              <a:gd name="T72" fmla="*/ 79 w 188"/>
              <a:gd name="T73" fmla="*/ 99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8" h="188">
                <a:moveTo>
                  <a:pt x="0" y="94"/>
                </a:moveTo>
                <a:cubicBezTo>
                  <a:pt x="0" y="146"/>
                  <a:pt x="42" y="188"/>
                  <a:pt x="94" y="188"/>
                </a:cubicBezTo>
                <a:cubicBezTo>
                  <a:pt x="146" y="188"/>
                  <a:pt x="188" y="146"/>
                  <a:pt x="188" y="94"/>
                </a:cubicBezTo>
                <a:cubicBezTo>
                  <a:pt x="188" y="42"/>
                  <a:pt x="146" y="0"/>
                  <a:pt x="94" y="0"/>
                </a:cubicBezTo>
                <a:cubicBezTo>
                  <a:pt x="42" y="0"/>
                  <a:pt x="0" y="42"/>
                  <a:pt x="0" y="94"/>
                </a:cubicBezTo>
                <a:close/>
                <a:moveTo>
                  <a:pt x="84" y="30"/>
                </a:moveTo>
                <a:cubicBezTo>
                  <a:pt x="84" y="24"/>
                  <a:pt x="88" y="20"/>
                  <a:pt x="94" y="20"/>
                </a:cubicBezTo>
                <a:cubicBezTo>
                  <a:pt x="100" y="20"/>
                  <a:pt x="104" y="24"/>
                  <a:pt x="104" y="30"/>
                </a:cubicBezTo>
                <a:cubicBezTo>
                  <a:pt x="104" y="36"/>
                  <a:pt x="100" y="40"/>
                  <a:pt x="94" y="40"/>
                </a:cubicBezTo>
                <a:cubicBezTo>
                  <a:pt x="88" y="40"/>
                  <a:pt x="84" y="36"/>
                  <a:pt x="84" y="30"/>
                </a:cubicBezTo>
                <a:close/>
                <a:moveTo>
                  <a:pt x="20" y="94"/>
                </a:moveTo>
                <a:cubicBezTo>
                  <a:pt x="20" y="88"/>
                  <a:pt x="24" y="84"/>
                  <a:pt x="30" y="84"/>
                </a:cubicBezTo>
                <a:cubicBezTo>
                  <a:pt x="36" y="84"/>
                  <a:pt x="40" y="88"/>
                  <a:pt x="40" y="94"/>
                </a:cubicBezTo>
                <a:cubicBezTo>
                  <a:pt x="40" y="100"/>
                  <a:pt x="36" y="104"/>
                  <a:pt x="30" y="104"/>
                </a:cubicBezTo>
                <a:cubicBezTo>
                  <a:pt x="24" y="104"/>
                  <a:pt x="20" y="100"/>
                  <a:pt x="20" y="94"/>
                </a:cubicBezTo>
                <a:close/>
                <a:moveTo>
                  <a:pt x="148" y="94"/>
                </a:moveTo>
                <a:cubicBezTo>
                  <a:pt x="148" y="88"/>
                  <a:pt x="152" y="84"/>
                  <a:pt x="158" y="84"/>
                </a:cubicBezTo>
                <a:cubicBezTo>
                  <a:pt x="164" y="84"/>
                  <a:pt x="168" y="88"/>
                  <a:pt x="168" y="94"/>
                </a:cubicBezTo>
                <a:cubicBezTo>
                  <a:pt x="168" y="100"/>
                  <a:pt x="164" y="104"/>
                  <a:pt x="158" y="104"/>
                </a:cubicBezTo>
                <a:cubicBezTo>
                  <a:pt x="152" y="104"/>
                  <a:pt x="148" y="100"/>
                  <a:pt x="148" y="94"/>
                </a:cubicBezTo>
                <a:close/>
                <a:moveTo>
                  <a:pt x="84" y="158"/>
                </a:moveTo>
                <a:cubicBezTo>
                  <a:pt x="84" y="152"/>
                  <a:pt x="88" y="148"/>
                  <a:pt x="94" y="148"/>
                </a:cubicBezTo>
                <a:cubicBezTo>
                  <a:pt x="100" y="148"/>
                  <a:pt x="104" y="152"/>
                  <a:pt x="104" y="158"/>
                </a:cubicBezTo>
                <a:cubicBezTo>
                  <a:pt x="104" y="164"/>
                  <a:pt x="100" y="168"/>
                  <a:pt x="94" y="168"/>
                </a:cubicBezTo>
                <a:cubicBezTo>
                  <a:pt x="88" y="168"/>
                  <a:pt x="84" y="164"/>
                  <a:pt x="84" y="158"/>
                </a:cubicBezTo>
                <a:close/>
                <a:moveTo>
                  <a:pt x="79" y="99"/>
                </a:moveTo>
                <a:cubicBezTo>
                  <a:pt x="77" y="97"/>
                  <a:pt x="50" y="69"/>
                  <a:pt x="50" y="69"/>
                </a:cubicBezTo>
                <a:cubicBezTo>
                  <a:pt x="47" y="66"/>
                  <a:pt x="47" y="61"/>
                  <a:pt x="50" y="58"/>
                </a:cubicBezTo>
                <a:cubicBezTo>
                  <a:pt x="53" y="55"/>
                  <a:pt x="58" y="55"/>
                  <a:pt x="61" y="58"/>
                </a:cubicBezTo>
                <a:cubicBezTo>
                  <a:pt x="88" y="85"/>
                  <a:pt x="88" y="85"/>
                  <a:pt x="88" y="85"/>
                </a:cubicBezTo>
                <a:cubicBezTo>
                  <a:pt x="90" y="87"/>
                  <a:pt x="94" y="87"/>
                  <a:pt x="96" y="85"/>
                </a:cubicBezTo>
                <a:cubicBezTo>
                  <a:pt x="135" y="46"/>
                  <a:pt x="135" y="46"/>
                  <a:pt x="135" y="46"/>
                </a:cubicBezTo>
                <a:cubicBezTo>
                  <a:pt x="138" y="43"/>
                  <a:pt x="143" y="43"/>
                  <a:pt x="146" y="46"/>
                </a:cubicBezTo>
                <a:cubicBezTo>
                  <a:pt x="149" y="49"/>
                  <a:pt x="149" y="54"/>
                  <a:pt x="146" y="57"/>
                </a:cubicBezTo>
                <a:cubicBezTo>
                  <a:pt x="146" y="57"/>
                  <a:pt x="107" y="97"/>
                  <a:pt x="105" y="99"/>
                </a:cubicBezTo>
                <a:cubicBezTo>
                  <a:pt x="101" y="102"/>
                  <a:pt x="97" y="104"/>
                  <a:pt x="92" y="104"/>
                </a:cubicBezTo>
                <a:cubicBezTo>
                  <a:pt x="87" y="104"/>
                  <a:pt x="83" y="102"/>
                  <a:pt x="79" y="99"/>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60" name="Freeform 54">
            <a:extLst>
              <a:ext uri="{FF2B5EF4-FFF2-40B4-BE49-F238E27FC236}">
                <a16:creationId xmlns:a16="http://schemas.microsoft.com/office/drawing/2014/main" id="{54579EAC-E0EE-4ADC-8E71-B37AB83C417F}"/>
              </a:ext>
            </a:extLst>
          </p:cNvPr>
          <p:cNvSpPr>
            <a:spLocks noEditPoints="1"/>
          </p:cNvSpPr>
          <p:nvPr/>
        </p:nvSpPr>
        <p:spPr bwMode="auto">
          <a:xfrm>
            <a:off x="5940299" y="5476081"/>
            <a:ext cx="169863" cy="312737"/>
          </a:xfrm>
          <a:custGeom>
            <a:avLst/>
            <a:gdLst>
              <a:gd name="T0" fmla="*/ 20 w 104"/>
              <a:gd name="T1" fmla="*/ 32 h 192"/>
              <a:gd name="T2" fmla="*/ 52 w 104"/>
              <a:gd name="T3" fmla="*/ 64 h 192"/>
              <a:gd name="T4" fmla="*/ 84 w 104"/>
              <a:gd name="T5" fmla="*/ 32 h 192"/>
              <a:gd name="T6" fmla="*/ 52 w 104"/>
              <a:gd name="T7" fmla="*/ 0 h 192"/>
              <a:gd name="T8" fmla="*/ 20 w 104"/>
              <a:gd name="T9" fmla="*/ 32 h 192"/>
              <a:gd name="T10" fmla="*/ 20 w 104"/>
              <a:gd name="T11" fmla="*/ 100 h 192"/>
              <a:gd name="T12" fmla="*/ 20 w 104"/>
              <a:gd name="T13" fmla="*/ 172 h 192"/>
              <a:gd name="T14" fmla="*/ 10 w 104"/>
              <a:gd name="T15" fmla="*/ 172 h 192"/>
              <a:gd name="T16" fmla="*/ 0 w 104"/>
              <a:gd name="T17" fmla="*/ 182 h 192"/>
              <a:gd name="T18" fmla="*/ 10 w 104"/>
              <a:gd name="T19" fmla="*/ 192 h 192"/>
              <a:gd name="T20" fmla="*/ 94 w 104"/>
              <a:gd name="T21" fmla="*/ 192 h 192"/>
              <a:gd name="T22" fmla="*/ 104 w 104"/>
              <a:gd name="T23" fmla="*/ 182 h 192"/>
              <a:gd name="T24" fmla="*/ 94 w 104"/>
              <a:gd name="T25" fmla="*/ 172 h 192"/>
              <a:gd name="T26" fmla="*/ 84 w 104"/>
              <a:gd name="T27" fmla="*/ 172 h 192"/>
              <a:gd name="T28" fmla="*/ 84 w 104"/>
              <a:gd name="T29" fmla="*/ 89 h 192"/>
              <a:gd name="T30" fmla="*/ 75 w 104"/>
              <a:gd name="T31" fmla="*/ 80 h 192"/>
              <a:gd name="T32" fmla="*/ 10 w 104"/>
              <a:gd name="T33" fmla="*/ 80 h 192"/>
              <a:gd name="T34" fmla="*/ 0 w 104"/>
              <a:gd name="T35" fmla="*/ 90 h 192"/>
              <a:gd name="T36" fmla="*/ 10 w 104"/>
              <a:gd name="T37" fmla="*/ 100 h 192"/>
              <a:gd name="T38" fmla="*/ 20 w 104"/>
              <a:gd name="T39" fmla="*/ 10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4" h="192">
                <a:moveTo>
                  <a:pt x="20" y="32"/>
                </a:moveTo>
                <a:cubicBezTo>
                  <a:pt x="20" y="50"/>
                  <a:pt x="34" y="64"/>
                  <a:pt x="52" y="64"/>
                </a:cubicBezTo>
                <a:cubicBezTo>
                  <a:pt x="70" y="64"/>
                  <a:pt x="84" y="50"/>
                  <a:pt x="84" y="32"/>
                </a:cubicBezTo>
                <a:cubicBezTo>
                  <a:pt x="84" y="14"/>
                  <a:pt x="70" y="0"/>
                  <a:pt x="52" y="0"/>
                </a:cubicBezTo>
                <a:cubicBezTo>
                  <a:pt x="34" y="0"/>
                  <a:pt x="20" y="14"/>
                  <a:pt x="20" y="32"/>
                </a:cubicBezTo>
                <a:close/>
                <a:moveTo>
                  <a:pt x="20" y="100"/>
                </a:moveTo>
                <a:cubicBezTo>
                  <a:pt x="20" y="172"/>
                  <a:pt x="20" y="172"/>
                  <a:pt x="20" y="172"/>
                </a:cubicBezTo>
                <a:cubicBezTo>
                  <a:pt x="10" y="172"/>
                  <a:pt x="10" y="172"/>
                  <a:pt x="10" y="172"/>
                </a:cubicBezTo>
                <a:cubicBezTo>
                  <a:pt x="4" y="172"/>
                  <a:pt x="0" y="176"/>
                  <a:pt x="0" y="182"/>
                </a:cubicBezTo>
                <a:cubicBezTo>
                  <a:pt x="0" y="188"/>
                  <a:pt x="4" y="192"/>
                  <a:pt x="10" y="192"/>
                </a:cubicBezTo>
                <a:cubicBezTo>
                  <a:pt x="94" y="192"/>
                  <a:pt x="94" y="192"/>
                  <a:pt x="94" y="192"/>
                </a:cubicBezTo>
                <a:cubicBezTo>
                  <a:pt x="100" y="192"/>
                  <a:pt x="104" y="188"/>
                  <a:pt x="104" y="182"/>
                </a:cubicBezTo>
                <a:cubicBezTo>
                  <a:pt x="104" y="176"/>
                  <a:pt x="100" y="172"/>
                  <a:pt x="94" y="172"/>
                </a:cubicBezTo>
                <a:cubicBezTo>
                  <a:pt x="84" y="172"/>
                  <a:pt x="84" y="172"/>
                  <a:pt x="84" y="172"/>
                </a:cubicBezTo>
                <a:cubicBezTo>
                  <a:pt x="84" y="89"/>
                  <a:pt x="84" y="89"/>
                  <a:pt x="84" y="89"/>
                </a:cubicBezTo>
                <a:cubicBezTo>
                  <a:pt x="84" y="84"/>
                  <a:pt x="80" y="80"/>
                  <a:pt x="75" y="80"/>
                </a:cubicBezTo>
                <a:cubicBezTo>
                  <a:pt x="10" y="80"/>
                  <a:pt x="10" y="80"/>
                  <a:pt x="10" y="80"/>
                </a:cubicBezTo>
                <a:cubicBezTo>
                  <a:pt x="4" y="80"/>
                  <a:pt x="0" y="84"/>
                  <a:pt x="0" y="90"/>
                </a:cubicBezTo>
                <a:cubicBezTo>
                  <a:pt x="0" y="96"/>
                  <a:pt x="4" y="100"/>
                  <a:pt x="10" y="100"/>
                </a:cubicBezTo>
                <a:lnTo>
                  <a:pt x="20" y="10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61" name="Freeform 55">
            <a:extLst>
              <a:ext uri="{FF2B5EF4-FFF2-40B4-BE49-F238E27FC236}">
                <a16:creationId xmlns:a16="http://schemas.microsoft.com/office/drawing/2014/main" id="{0CF3194D-060E-4532-935D-15706C0E00AE}"/>
              </a:ext>
            </a:extLst>
          </p:cNvPr>
          <p:cNvSpPr>
            <a:spLocks noEditPoints="1"/>
          </p:cNvSpPr>
          <p:nvPr/>
        </p:nvSpPr>
        <p:spPr bwMode="auto">
          <a:xfrm>
            <a:off x="5168774" y="5476081"/>
            <a:ext cx="296863" cy="314325"/>
          </a:xfrm>
          <a:custGeom>
            <a:avLst/>
            <a:gdLst>
              <a:gd name="T0" fmla="*/ 7 w 182"/>
              <a:gd name="T1" fmla="*/ 153 h 193"/>
              <a:gd name="T2" fmla="*/ 7 w 182"/>
              <a:gd name="T3" fmla="*/ 175 h 193"/>
              <a:gd name="T4" fmla="*/ 29 w 182"/>
              <a:gd name="T5" fmla="*/ 175 h 193"/>
              <a:gd name="T6" fmla="*/ 34 w 182"/>
              <a:gd name="T7" fmla="*/ 171 h 193"/>
              <a:gd name="T8" fmla="*/ 52 w 182"/>
              <a:gd name="T9" fmla="*/ 190 h 193"/>
              <a:gd name="T10" fmla="*/ 64 w 182"/>
              <a:gd name="T11" fmla="*/ 190 h 193"/>
              <a:gd name="T12" fmla="*/ 92 w 182"/>
              <a:gd name="T13" fmla="*/ 162 h 193"/>
              <a:gd name="T14" fmla="*/ 92 w 182"/>
              <a:gd name="T15" fmla="*/ 150 h 193"/>
              <a:gd name="T16" fmla="*/ 73 w 182"/>
              <a:gd name="T17" fmla="*/ 132 h 193"/>
              <a:gd name="T18" fmla="*/ 106 w 182"/>
              <a:gd name="T19" fmla="*/ 98 h 193"/>
              <a:gd name="T20" fmla="*/ 130 w 182"/>
              <a:gd name="T21" fmla="*/ 104 h 193"/>
              <a:gd name="T22" fmla="*/ 182 w 182"/>
              <a:gd name="T23" fmla="*/ 52 h 193"/>
              <a:gd name="T24" fmla="*/ 130 w 182"/>
              <a:gd name="T25" fmla="*/ 0 h 193"/>
              <a:gd name="T26" fmla="*/ 78 w 182"/>
              <a:gd name="T27" fmla="*/ 52 h 193"/>
              <a:gd name="T28" fmla="*/ 84 w 182"/>
              <a:gd name="T29" fmla="*/ 76 h 193"/>
              <a:gd name="T30" fmla="*/ 7 w 182"/>
              <a:gd name="T31" fmla="*/ 153 h 193"/>
              <a:gd name="T32" fmla="*/ 110 w 182"/>
              <a:gd name="T33" fmla="*/ 52 h 193"/>
              <a:gd name="T34" fmla="*/ 130 w 182"/>
              <a:gd name="T35" fmla="*/ 32 h 193"/>
              <a:gd name="T36" fmla="*/ 150 w 182"/>
              <a:gd name="T37" fmla="*/ 52 h 193"/>
              <a:gd name="T38" fmla="*/ 130 w 182"/>
              <a:gd name="T39" fmla="*/ 72 h 193"/>
              <a:gd name="T40" fmla="*/ 110 w 182"/>
              <a:gd name="T41" fmla="*/ 52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2" h="193">
                <a:moveTo>
                  <a:pt x="7" y="153"/>
                </a:moveTo>
                <a:cubicBezTo>
                  <a:pt x="0" y="159"/>
                  <a:pt x="0" y="169"/>
                  <a:pt x="7" y="175"/>
                </a:cubicBezTo>
                <a:cubicBezTo>
                  <a:pt x="13" y="182"/>
                  <a:pt x="23" y="182"/>
                  <a:pt x="29" y="175"/>
                </a:cubicBezTo>
                <a:cubicBezTo>
                  <a:pt x="34" y="171"/>
                  <a:pt x="34" y="171"/>
                  <a:pt x="34" y="171"/>
                </a:cubicBezTo>
                <a:cubicBezTo>
                  <a:pt x="52" y="190"/>
                  <a:pt x="52" y="190"/>
                  <a:pt x="52" y="190"/>
                </a:cubicBezTo>
                <a:cubicBezTo>
                  <a:pt x="55" y="193"/>
                  <a:pt x="61" y="193"/>
                  <a:pt x="64" y="190"/>
                </a:cubicBezTo>
                <a:cubicBezTo>
                  <a:pt x="92" y="162"/>
                  <a:pt x="92" y="162"/>
                  <a:pt x="92" y="162"/>
                </a:cubicBezTo>
                <a:cubicBezTo>
                  <a:pt x="95" y="159"/>
                  <a:pt x="95" y="153"/>
                  <a:pt x="92" y="150"/>
                </a:cubicBezTo>
                <a:cubicBezTo>
                  <a:pt x="73" y="132"/>
                  <a:pt x="73" y="132"/>
                  <a:pt x="73" y="132"/>
                </a:cubicBezTo>
                <a:cubicBezTo>
                  <a:pt x="106" y="98"/>
                  <a:pt x="106" y="98"/>
                  <a:pt x="106" y="98"/>
                </a:cubicBezTo>
                <a:cubicBezTo>
                  <a:pt x="113" y="102"/>
                  <a:pt x="121" y="104"/>
                  <a:pt x="130" y="104"/>
                </a:cubicBezTo>
                <a:cubicBezTo>
                  <a:pt x="159" y="104"/>
                  <a:pt x="182" y="81"/>
                  <a:pt x="182" y="52"/>
                </a:cubicBezTo>
                <a:cubicBezTo>
                  <a:pt x="182" y="23"/>
                  <a:pt x="159" y="0"/>
                  <a:pt x="130" y="0"/>
                </a:cubicBezTo>
                <a:cubicBezTo>
                  <a:pt x="101" y="0"/>
                  <a:pt x="78" y="23"/>
                  <a:pt x="78" y="52"/>
                </a:cubicBezTo>
                <a:cubicBezTo>
                  <a:pt x="78" y="61"/>
                  <a:pt x="80" y="69"/>
                  <a:pt x="84" y="76"/>
                </a:cubicBezTo>
                <a:lnTo>
                  <a:pt x="7" y="153"/>
                </a:lnTo>
                <a:close/>
                <a:moveTo>
                  <a:pt x="110" y="52"/>
                </a:moveTo>
                <a:cubicBezTo>
                  <a:pt x="110" y="41"/>
                  <a:pt x="119" y="32"/>
                  <a:pt x="130" y="32"/>
                </a:cubicBezTo>
                <a:cubicBezTo>
                  <a:pt x="141" y="32"/>
                  <a:pt x="150" y="41"/>
                  <a:pt x="150" y="52"/>
                </a:cubicBezTo>
                <a:cubicBezTo>
                  <a:pt x="150" y="63"/>
                  <a:pt x="141" y="72"/>
                  <a:pt x="130" y="72"/>
                </a:cubicBezTo>
                <a:cubicBezTo>
                  <a:pt x="119" y="72"/>
                  <a:pt x="110" y="63"/>
                  <a:pt x="110" y="52"/>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62" name="Freeform 56">
            <a:extLst>
              <a:ext uri="{FF2B5EF4-FFF2-40B4-BE49-F238E27FC236}">
                <a16:creationId xmlns:a16="http://schemas.microsoft.com/office/drawing/2014/main" id="{BEDA8F2F-7CF8-49CD-B2DC-8DE9CAF6060E}"/>
              </a:ext>
            </a:extLst>
          </p:cNvPr>
          <p:cNvSpPr>
            <a:spLocks noEditPoints="1"/>
          </p:cNvSpPr>
          <p:nvPr/>
        </p:nvSpPr>
        <p:spPr bwMode="auto">
          <a:xfrm>
            <a:off x="4489324" y="5476081"/>
            <a:ext cx="260350" cy="312737"/>
          </a:xfrm>
          <a:custGeom>
            <a:avLst/>
            <a:gdLst>
              <a:gd name="T0" fmla="*/ 0 w 160"/>
              <a:gd name="T1" fmla="*/ 176 h 192"/>
              <a:gd name="T2" fmla="*/ 16 w 160"/>
              <a:gd name="T3" fmla="*/ 192 h 192"/>
              <a:gd name="T4" fmla="*/ 144 w 160"/>
              <a:gd name="T5" fmla="*/ 192 h 192"/>
              <a:gd name="T6" fmla="*/ 160 w 160"/>
              <a:gd name="T7" fmla="*/ 176 h 192"/>
              <a:gd name="T8" fmla="*/ 160 w 160"/>
              <a:gd name="T9" fmla="*/ 96 h 192"/>
              <a:gd name="T10" fmla="*/ 144 w 160"/>
              <a:gd name="T11" fmla="*/ 80 h 192"/>
              <a:gd name="T12" fmla="*/ 48 w 160"/>
              <a:gd name="T13" fmla="*/ 80 h 192"/>
              <a:gd name="T14" fmla="*/ 48 w 160"/>
              <a:gd name="T15" fmla="*/ 52 h 192"/>
              <a:gd name="T16" fmla="*/ 80 w 160"/>
              <a:gd name="T17" fmla="*/ 20 h 192"/>
              <a:gd name="T18" fmla="*/ 112 w 160"/>
              <a:gd name="T19" fmla="*/ 52 h 192"/>
              <a:gd name="T20" fmla="*/ 112 w 160"/>
              <a:gd name="T21" fmla="*/ 54 h 192"/>
              <a:gd name="T22" fmla="*/ 122 w 160"/>
              <a:gd name="T23" fmla="*/ 64 h 192"/>
              <a:gd name="T24" fmla="*/ 132 w 160"/>
              <a:gd name="T25" fmla="*/ 54 h 192"/>
              <a:gd name="T26" fmla="*/ 132 w 160"/>
              <a:gd name="T27" fmla="*/ 52 h 192"/>
              <a:gd name="T28" fmla="*/ 80 w 160"/>
              <a:gd name="T29" fmla="*/ 0 h 192"/>
              <a:gd name="T30" fmla="*/ 28 w 160"/>
              <a:gd name="T31" fmla="*/ 52 h 192"/>
              <a:gd name="T32" fmla="*/ 28 w 160"/>
              <a:gd name="T33" fmla="*/ 80 h 192"/>
              <a:gd name="T34" fmla="*/ 16 w 160"/>
              <a:gd name="T35" fmla="*/ 80 h 192"/>
              <a:gd name="T36" fmla="*/ 0 w 160"/>
              <a:gd name="T37" fmla="*/ 96 h 192"/>
              <a:gd name="T38" fmla="*/ 0 w 160"/>
              <a:gd name="T39" fmla="*/ 176 h 192"/>
              <a:gd name="T40" fmla="*/ 64 w 160"/>
              <a:gd name="T41" fmla="*/ 124 h 192"/>
              <a:gd name="T42" fmla="*/ 80 w 160"/>
              <a:gd name="T43" fmla="*/ 108 h 192"/>
              <a:gd name="T44" fmla="*/ 96 w 160"/>
              <a:gd name="T45" fmla="*/ 124 h 192"/>
              <a:gd name="T46" fmla="*/ 89 w 160"/>
              <a:gd name="T47" fmla="*/ 137 h 192"/>
              <a:gd name="T48" fmla="*/ 92 w 160"/>
              <a:gd name="T49" fmla="*/ 158 h 192"/>
              <a:gd name="T50" fmla="*/ 86 w 160"/>
              <a:gd name="T51" fmla="*/ 164 h 192"/>
              <a:gd name="T52" fmla="*/ 74 w 160"/>
              <a:gd name="T53" fmla="*/ 164 h 192"/>
              <a:gd name="T54" fmla="*/ 68 w 160"/>
              <a:gd name="T55" fmla="*/ 158 h 192"/>
              <a:gd name="T56" fmla="*/ 71 w 160"/>
              <a:gd name="T57" fmla="*/ 137 h 192"/>
              <a:gd name="T58" fmla="*/ 64 w 160"/>
              <a:gd name="T59" fmla="*/ 12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 h="192">
                <a:moveTo>
                  <a:pt x="0" y="176"/>
                </a:moveTo>
                <a:cubicBezTo>
                  <a:pt x="0" y="185"/>
                  <a:pt x="7" y="192"/>
                  <a:pt x="16" y="192"/>
                </a:cubicBezTo>
                <a:cubicBezTo>
                  <a:pt x="144" y="192"/>
                  <a:pt x="144" y="192"/>
                  <a:pt x="144" y="192"/>
                </a:cubicBezTo>
                <a:cubicBezTo>
                  <a:pt x="153" y="192"/>
                  <a:pt x="160" y="185"/>
                  <a:pt x="160" y="176"/>
                </a:cubicBezTo>
                <a:cubicBezTo>
                  <a:pt x="160" y="96"/>
                  <a:pt x="160" y="96"/>
                  <a:pt x="160" y="96"/>
                </a:cubicBezTo>
                <a:cubicBezTo>
                  <a:pt x="160" y="87"/>
                  <a:pt x="153" y="80"/>
                  <a:pt x="144" y="80"/>
                </a:cubicBezTo>
                <a:cubicBezTo>
                  <a:pt x="48" y="80"/>
                  <a:pt x="48" y="80"/>
                  <a:pt x="48" y="80"/>
                </a:cubicBezTo>
                <a:cubicBezTo>
                  <a:pt x="48" y="52"/>
                  <a:pt x="48" y="52"/>
                  <a:pt x="48" y="52"/>
                </a:cubicBezTo>
                <a:cubicBezTo>
                  <a:pt x="48" y="34"/>
                  <a:pt x="62" y="20"/>
                  <a:pt x="80" y="20"/>
                </a:cubicBezTo>
                <a:cubicBezTo>
                  <a:pt x="98" y="20"/>
                  <a:pt x="112" y="34"/>
                  <a:pt x="112" y="52"/>
                </a:cubicBezTo>
                <a:cubicBezTo>
                  <a:pt x="112" y="54"/>
                  <a:pt x="112" y="54"/>
                  <a:pt x="112" y="54"/>
                </a:cubicBezTo>
                <a:cubicBezTo>
                  <a:pt x="112" y="60"/>
                  <a:pt x="116" y="64"/>
                  <a:pt x="122" y="64"/>
                </a:cubicBezTo>
                <a:cubicBezTo>
                  <a:pt x="128" y="64"/>
                  <a:pt x="132" y="60"/>
                  <a:pt x="132" y="54"/>
                </a:cubicBezTo>
                <a:cubicBezTo>
                  <a:pt x="132" y="52"/>
                  <a:pt x="132" y="52"/>
                  <a:pt x="132" y="52"/>
                </a:cubicBezTo>
                <a:cubicBezTo>
                  <a:pt x="132" y="23"/>
                  <a:pt x="109" y="0"/>
                  <a:pt x="80" y="0"/>
                </a:cubicBezTo>
                <a:cubicBezTo>
                  <a:pt x="51" y="0"/>
                  <a:pt x="28" y="23"/>
                  <a:pt x="28" y="52"/>
                </a:cubicBezTo>
                <a:cubicBezTo>
                  <a:pt x="28" y="80"/>
                  <a:pt x="28" y="80"/>
                  <a:pt x="28" y="80"/>
                </a:cubicBezTo>
                <a:cubicBezTo>
                  <a:pt x="16" y="80"/>
                  <a:pt x="16" y="80"/>
                  <a:pt x="16" y="80"/>
                </a:cubicBezTo>
                <a:cubicBezTo>
                  <a:pt x="7" y="80"/>
                  <a:pt x="0" y="87"/>
                  <a:pt x="0" y="96"/>
                </a:cubicBezTo>
                <a:lnTo>
                  <a:pt x="0" y="176"/>
                </a:lnTo>
                <a:close/>
                <a:moveTo>
                  <a:pt x="64" y="124"/>
                </a:moveTo>
                <a:cubicBezTo>
                  <a:pt x="64" y="115"/>
                  <a:pt x="71" y="108"/>
                  <a:pt x="80" y="108"/>
                </a:cubicBezTo>
                <a:cubicBezTo>
                  <a:pt x="89" y="108"/>
                  <a:pt x="96" y="115"/>
                  <a:pt x="96" y="124"/>
                </a:cubicBezTo>
                <a:cubicBezTo>
                  <a:pt x="96" y="130"/>
                  <a:pt x="93" y="135"/>
                  <a:pt x="89" y="137"/>
                </a:cubicBezTo>
                <a:cubicBezTo>
                  <a:pt x="89" y="137"/>
                  <a:pt x="90" y="147"/>
                  <a:pt x="92" y="158"/>
                </a:cubicBezTo>
                <a:cubicBezTo>
                  <a:pt x="92" y="161"/>
                  <a:pt x="89" y="164"/>
                  <a:pt x="86" y="164"/>
                </a:cubicBezTo>
                <a:cubicBezTo>
                  <a:pt x="74" y="164"/>
                  <a:pt x="74" y="164"/>
                  <a:pt x="74" y="164"/>
                </a:cubicBezTo>
                <a:cubicBezTo>
                  <a:pt x="71" y="164"/>
                  <a:pt x="68" y="161"/>
                  <a:pt x="68" y="158"/>
                </a:cubicBezTo>
                <a:cubicBezTo>
                  <a:pt x="71" y="137"/>
                  <a:pt x="71" y="137"/>
                  <a:pt x="71" y="137"/>
                </a:cubicBezTo>
                <a:cubicBezTo>
                  <a:pt x="67" y="135"/>
                  <a:pt x="64" y="130"/>
                  <a:pt x="64" y="124"/>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63" name="Freeform 57">
            <a:extLst>
              <a:ext uri="{FF2B5EF4-FFF2-40B4-BE49-F238E27FC236}">
                <a16:creationId xmlns:a16="http://schemas.microsoft.com/office/drawing/2014/main" id="{C4C8A808-09E4-4BF5-8815-44CDE453F4DF}"/>
              </a:ext>
            </a:extLst>
          </p:cNvPr>
          <p:cNvSpPr>
            <a:spLocks noEditPoints="1"/>
          </p:cNvSpPr>
          <p:nvPr/>
        </p:nvSpPr>
        <p:spPr bwMode="auto">
          <a:xfrm>
            <a:off x="3786061" y="5476081"/>
            <a:ext cx="260350" cy="312737"/>
          </a:xfrm>
          <a:custGeom>
            <a:avLst/>
            <a:gdLst>
              <a:gd name="T0" fmla="*/ 28 w 160"/>
              <a:gd name="T1" fmla="*/ 52 h 192"/>
              <a:gd name="T2" fmla="*/ 28 w 160"/>
              <a:gd name="T3" fmla="*/ 80 h 192"/>
              <a:gd name="T4" fmla="*/ 16 w 160"/>
              <a:gd name="T5" fmla="*/ 80 h 192"/>
              <a:gd name="T6" fmla="*/ 0 w 160"/>
              <a:gd name="T7" fmla="*/ 96 h 192"/>
              <a:gd name="T8" fmla="*/ 0 w 160"/>
              <a:gd name="T9" fmla="*/ 176 h 192"/>
              <a:gd name="T10" fmla="*/ 16 w 160"/>
              <a:gd name="T11" fmla="*/ 192 h 192"/>
              <a:gd name="T12" fmla="*/ 144 w 160"/>
              <a:gd name="T13" fmla="*/ 192 h 192"/>
              <a:gd name="T14" fmla="*/ 160 w 160"/>
              <a:gd name="T15" fmla="*/ 176 h 192"/>
              <a:gd name="T16" fmla="*/ 160 w 160"/>
              <a:gd name="T17" fmla="*/ 96 h 192"/>
              <a:gd name="T18" fmla="*/ 144 w 160"/>
              <a:gd name="T19" fmla="*/ 80 h 192"/>
              <a:gd name="T20" fmla="*/ 132 w 160"/>
              <a:gd name="T21" fmla="*/ 80 h 192"/>
              <a:gd name="T22" fmla="*/ 132 w 160"/>
              <a:gd name="T23" fmla="*/ 52 h 192"/>
              <a:gd name="T24" fmla="*/ 80 w 160"/>
              <a:gd name="T25" fmla="*/ 0 h 192"/>
              <a:gd name="T26" fmla="*/ 28 w 160"/>
              <a:gd name="T27" fmla="*/ 52 h 192"/>
              <a:gd name="T28" fmla="*/ 48 w 160"/>
              <a:gd name="T29" fmla="*/ 80 h 192"/>
              <a:gd name="T30" fmla="*/ 48 w 160"/>
              <a:gd name="T31" fmla="*/ 52 h 192"/>
              <a:gd name="T32" fmla="*/ 80 w 160"/>
              <a:gd name="T33" fmla="*/ 20 h 192"/>
              <a:gd name="T34" fmla="*/ 112 w 160"/>
              <a:gd name="T35" fmla="*/ 52 h 192"/>
              <a:gd name="T36" fmla="*/ 112 w 160"/>
              <a:gd name="T37" fmla="*/ 80 h 192"/>
              <a:gd name="T38" fmla="*/ 48 w 160"/>
              <a:gd name="T39" fmla="*/ 80 h 192"/>
              <a:gd name="T40" fmla="*/ 64 w 160"/>
              <a:gd name="T41" fmla="*/ 124 h 192"/>
              <a:gd name="T42" fmla="*/ 80 w 160"/>
              <a:gd name="T43" fmla="*/ 108 h 192"/>
              <a:gd name="T44" fmla="*/ 96 w 160"/>
              <a:gd name="T45" fmla="*/ 124 h 192"/>
              <a:gd name="T46" fmla="*/ 89 w 160"/>
              <a:gd name="T47" fmla="*/ 137 h 192"/>
              <a:gd name="T48" fmla="*/ 92 w 160"/>
              <a:gd name="T49" fmla="*/ 158 h 192"/>
              <a:gd name="T50" fmla="*/ 86 w 160"/>
              <a:gd name="T51" fmla="*/ 164 h 192"/>
              <a:gd name="T52" fmla="*/ 74 w 160"/>
              <a:gd name="T53" fmla="*/ 164 h 192"/>
              <a:gd name="T54" fmla="*/ 68 w 160"/>
              <a:gd name="T55" fmla="*/ 158 h 192"/>
              <a:gd name="T56" fmla="*/ 71 w 160"/>
              <a:gd name="T57" fmla="*/ 137 h 192"/>
              <a:gd name="T58" fmla="*/ 64 w 160"/>
              <a:gd name="T59" fmla="*/ 12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 h="192">
                <a:moveTo>
                  <a:pt x="28" y="52"/>
                </a:moveTo>
                <a:cubicBezTo>
                  <a:pt x="28" y="80"/>
                  <a:pt x="28" y="80"/>
                  <a:pt x="28" y="80"/>
                </a:cubicBezTo>
                <a:cubicBezTo>
                  <a:pt x="16" y="80"/>
                  <a:pt x="16" y="80"/>
                  <a:pt x="16" y="80"/>
                </a:cubicBezTo>
                <a:cubicBezTo>
                  <a:pt x="7" y="80"/>
                  <a:pt x="0" y="87"/>
                  <a:pt x="0" y="96"/>
                </a:cubicBezTo>
                <a:cubicBezTo>
                  <a:pt x="0" y="176"/>
                  <a:pt x="0" y="176"/>
                  <a:pt x="0" y="176"/>
                </a:cubicBezTo>
                <a:cubicBezTo>
                  <a:pt x="0" y="185"/>
                  <a:pt x="7" y="192"/>
                  <a:pt x="16" y="192"/>
                </a:cubicBezTo>
                <a:cubicBezTo>
                  <a:pt x="144" y="192"/>
                  <a:pt x="144" y="192"/>
                  <a:pt x="144" y="192"/>
                </a:cubicBezTo>
                <a:cubicBezTo>
                  <a:pt x="153" y="192"/>
                  <a:pt x="160" y="185"/>
                  <a:pt x="160" y="176"/>
                </a:cubicBezTo>
                <a:cubicBezTo>
                  <a:pt x="160" y="96"/>
                  <a:pt x="160" y="96"/>
                  <a:pt x="160" y="96"/>
                </a:cubicBezTo>
                <a:cubicBezTo>
                  <a:pt x="160" y="87"/>
                  <a:pt x="153" y="80"/>
                  <a:pt x="144" y="80"/>
                </a:cubicBezTo>
                <a:cubicBezTo>
                  <a:pt x="132" y="80"/>
                  <a:pt x="132" y="80"/>
                  <a:pt x="132" y="80"/>
                </a:cubicBezTo>
                <a:cubicBezTo>
                  <a:pt x="132" y="52"/>
                  <a:pt x="132" y="52"/>
                  <a:pt x="132" y="52"/>
                </a:cubicBezTo>
                <a:cubicBezTo>
                  <a:pt x="132" y="23"/>
                  <a:pt x="109" y="0"/>
                  <a:pt x="80" y="0"/>
                </a:cubicBezTo>
                <a:cubicBezTo>
                  <a:pt x="51" y="0"/>
                  <a:pt x="28" y="23"/>
                  <a:pt x="28" y="52"/>
                </a:cubicBezTo>
                <a:close/>
                <a:moveTo>
                  <a:pt x="48" y="80"/>
                </a:moveTo>
                <a:cubicBezTo>
                  <a:pt x="48" y="52"/>
                  <a:pt x="48" y="52"/>
                  <a:pt x="48" y="52"/>
                </a:cubicBezTo>
                <a:cubicBezTo>
                  <a:pt x="48" y="34"/>
                  <a:pt x="62" y="20"/>
                  <a:pt x="80" y="20"/>
                </a:cubicBezTo>
                <a:cubicBezTo>
                  <a:pt x="98" y="20"/>
                  <a:pt x="112" y="34"/>
                  <a:pt x="112" y="52"/>
                </a:cubicBezTo>
                <a:cubicBezTo>
                  <a:pt x="112" y="80"/>
                  <a:pt x="112" y="80"/>
                  <a:pt x="112" y="80"/>
                </a:cubicBezTo>
                <a:lnTo>
                  <a:pt x="48" y="80"/>
                </a:lnTo>
                <a:close/>
                <a:moveTo>
                  <a:pt x="64" y="124"/>
                </a:moveTo>
                <a:cubicBezTo>
                  <a:pt x="64" y="115"/>
                  <a:pt x="71" y="108"/>
                  <a:pt x="80" y="108"/>
                </a:cubicBezTo>
                <a:cubicBezTo>
                  <a:pt x="89" y="108"/>
                  <a:pt x="96" y="115"/>
                  <a:pt x="96" y="124"/>
                </a:cubicBezTo>
                <a:cubicBezTo>
                  <a:pt x="96" y="130"/>
                  <a:pt x="93" y="135"/>
                  <a:pt x="89" y="137"/>
                </a:cubicBezTo>
                <a:cubicBezTo>
                  <a:pt x="89" y="137"/>
                  <a:pt x="90" y="147"/>
                  <a:pt x="92" y="158"/>
                </a:cubicBezTo>
                <a:cubicBezTo>
                  <a:pt x="92" y="161"/>
                  <a:pt x="89" y="164"/>
                  <a:pt x="86" y="164"/>
                </a:cubicBezTo>
                <a:cubicBezTo>
                  <a:pt x="74" y="164"/>
                  <a:pt x="74" y="164"/>
                  <a:pt x="74" y="164"/>
                </a:cubicBezTo>
                <a:cubicBezTo>
                  <a:pt x="71" y="164"/>
                  <a:pt x="68" y="161"/>
                  <a:pt x="68" y="158"/>
                </a:cubicBezTo>
                <a:cubicBezTo>
                  <a:pt x="71" y="137"/>
                  <a:pt x="71" y="137"/>
                  <a:pt x="71" y="137"/>
                </a:cubicBezTo>
                <a:cubicBezTo>
                  <a:pt x="67" y="135"/>
                  <a:pt x="64" y="130"/>
                  <a:pt x="64" y="124"/>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64" name="Freeform 58">
            <a:extLst>
              <a:ext uri="{FF2B5EF4-FFF2-40B4-BE49-F238E27FC236}">
                <a16:creationId xmlns:a16="http://schemas.microsoft.com/office/drawing/2014/main" id="{B5F1C92E-8390-48D0-91E1-87D4FC708AD0}"/>
              </a:ext>
            </a:extLst>
          </p:cNvPr>
          <p:cNvSpPr>
            <a:spLocks noEditPoints="1"/>
          </p:cNvSpPr>
          <p:nvPr/>
        </p:nvSpPr>
        <p:spPr bwMode="auto">
          <a:xfrm>
            <a:off x="3057399" y="5476081"/>
            <a:ext cx="304800" cy="312737"/>
          </a:xfrm>
          <a:custGeom>
            <a:avLst/>
            <a:gdLst>
              <a:gd name="T0" fmla="*/ 0 w 188"/>
              <a:gd name="T1" fmla="*/ 182 h 192"/>
              <a:gd name="T2" fmla="*/ 10 w 188"/>
              <a:gd name="T3" fmla="*/ 192 h 192"/>
              <a:gd name="T4" fmla="*/ 178 w 188"/>
              <a:gd name="T5" fmla="*/ 192 h 192"/>
              <a:gd name="T6" fmla="*/ 188 w 188"/>
              <a:gd name="T7" fmla="*/ 182 h 192"/>
              <a:gd name="T8" fmla="*/ 178 w 188"/>
              <a:gd name="T9" fmla="*/ 172 h 192"/>
              <a:gd name="T10" fmla="*/ 156 w 188"/>
              <a:gd name="T11" fmla="*/ 172 h 192"/>
              <a:gd name="T12" fmla="*/ 103 w 188"/>
              <a:gd name="T13" fmla="*/ 7 h 192"/>
              <a:gd name="T14" fmla="*/ 94 w 188"/>
              <a:gd name="T15" fmla="*/ 0 h 192"/>
              <a:gd name="T16" fmla="*/ 85 w 188"/>
              <a:gd name="T17" fmla="*/ 7 h 192"/>
              <a:gd name="T18" fmla="*/ 32 w 188"/>
              <a:gd name="T19" fmla="*/ 172 h 192"/>
              <a:gd name="T20" fmla="*/ 10 w 188"/>
              <a:gd name="T21" fmla="*/ 172 h 192"/>
              <a:gd name="T22" fmla="*/ 0 w 188"/>
              <a:gd name="T23" fmla="*/ 182 h 192"/>
              <a:gd name="T24" fmla="*/ 58 w 188"/>
              <a:gd name="T25" fmla="*/ 152 h 192"/>
              <a:gd name="T26" fmla="*/ 66 w 188"/>
              <a:gd name="T27" fmla="*/ 124 h 192"/>
              <a:gd name="T28" fmla="*/ 122 w 188"/>
              <a:gd name="T29" fmla="*/ 124 h 192"/>
              <a:gd name="T30" fmla="*/ 130 w 188"/>
              <a:gd name="T31" fmla="*/ 152 h 192"/>
              <a:gd name="T32" fmla="*/ 58 w 188"/>
              <a:gd name="T33" fmla="*/ 152 h 192"/>
              <a:gd name="T34" fmla="*/ 77 w 188"/>
              <a:gd name="T35" fmla="*/ 88 h 192"/>
              <a:gd name="T36" fmla="*/ 87 w 188"/>
              <a:gd name="T37" fmla="*/ 56 h 192"/>
              <a:gd name="T38" fmla="*/ 101 w 188"/>
              <a:gd name="T39" fmla="*/ 56 h 192"/>
              <a:gd name="T40" fmla="*/ 111 w 188"/>
              <a:gd name="T41" fmla="*/ 88 h 192"/>
              <a:gd name="T42" fmla="*/ 77 w 188"/>
              <a:gd name="T43" fmla="*/ 8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8" h="192">
                <a:moveTo>
                  <a:pt x="0" y="182"/>
                </a:moveTo>
                <a:cubicBezTo>
                  <a:pt x="0" y="188"/>
                  <a:pt x="4" y="192"/>
                  <a:pt x="10" y="192"/>
                </a:cubicBezTo>
                <a:cubicBezTo>
                  <a:pt x="178" y="192"/>
                  <a:pt x="178" y="192"/>
                  <a:pt x="178" y="192"/>
                </a:cubicBezTo>
                <a:cubicBezTo>
                  <a:pt x="184" y="192"/>
                  <a:pt x="188" y="188"/>
                  <a:pt x="188" y="182"/>
                </a:cubicBezTo>
                <a:cubicBezTo>
                  <a:pt x="188" y="176"/>
                  <a:pt x="184" y="172"/>
                  <a:pt x="178" y="172"/>
                </a:cubicBezTo>
                <a:cubicBezTo>
                  <a:pt x="156" y="172"/>
                  <a:pt x="156" y="172"/>
                  <a:pt x="156" y="172"/>
                </a:cubicBezTo>
                <a:cubicBezTo>
                  <a:pt x="103" y="7"/>
                  <a:pt x="103" y="7"/>
                  <a:pt x="103" y="7"/>
                </a:cubicBezTo>
                <a:cubicBezTo>
                  <a:pt x="102" y="3"/>
                  <a:pt x="98" y="0"/>
                  <a:pt x="94" y="0"/>
                </a:cubicBezTo>
                <a:cubicBezTo>
                  <a:pt x="90" y="0"/>
                  <a:pt x="86" y="3"/>
                  <a:pt x="85" y="7"/>
                </a:cubicBezTo>
                <a:cubicBezTo>
                  <a:pt x="32" y="172"/>
                  <a:pt x="32" y="172"/>
                  <a:pt x="32" y="172"/>
                </a:cubicBezTo>
                <a:cubicBezTo>
                  <a:pt x="10" y="172"/>
                  <a:pt x="10" y="172"/>
                  <a:pt x="10" y="172"/>
                </a:cubicBezTo>
                <a:cubicBezTo>
                  <a:pt x="4" y="172"/>
                  <a:pt x="0" y="176"/>
                  <a:pt x="0" y="182"/>
                </a:cubicBezTo>
                <a:close/>
                <a:moveTo>
                  <a:pt x="58" y="152"/>
                </a:moveTo>
                <a:cubicBezTo>
                  <a:pt x="66" y="124"/>
                  <a:pt x="66" y="124"/>
                  <a:pt x="66" y="124"/>
                </a:cubicBezTo>
                <a:cubicBezTo>
                  <a:pt x="122" y="124"/>
                  <a:pt x="122" y="124"/>
                  <a:pt x="122" y="124"/>
                </a:cubicBezTo>
                <a:cubicBezTo>
                  <a:pt x="130" y="152"/>
                  <a:pt x="130" y="152"/>
                  <a:pt x="130" y="152"/>
                </a:cubicBezTo>
                <a:lnTo>
                  <a:pt x="58" y="152"/>
                </a:lnTo>
                <a:close/>
                <a:moveTo>
                  <a:pt x="77" y="88"/>
                </a:moveTo>
                <a:cubicBezTo>
                  <a:pt x="87" y="56"/>
                  <a:pt x="87" y="56"/>
                  <a:pt x="87" y="56"/>
                </a:cubicBezTo>
                <a:cubicBezTo>
                  <a:pt x="101" y="56"/>
                  <a:pt x="101" y="56"/>
                  <a:pt x="101" y="56"/>
                </a:cubicBezTo>
                <a:cubicBezTo>
                  <a:pt x="111" y="88"/>
                  <a:pt x="111" y="88"/>
                  <a:pt x="111" y="88"/>
                </a:cubicBezTo>
                <a:lnTo>
                  <a:pt x="77" y="88"/>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65" name="Freeform 59">
            <a:extLst>
              <a:ext uri="{FF2B5EF4-FFF2-40B4-BE49-F238E27FC236}">
                <a16:creationId xmlns:a16="http://schemas.microsoft.com/office/drawing/2014/main" id="{F57B4E54-6D23-4C36-A415-94F8C857B8A0}"/>
              </a:ext>
            </a:extLst>
          </p:cNvPr>
          <p:cNvSpPr>
            <a:spLocks noEditPoints="1"/>
          </p:cNvSpPr>
          <p:nvPr/>
        </p:nvSpPr>
        <p:spPr bwMode="auto">
          <a:xfrm>
            <a:off x="2354136" y="5476081"/>
            <a:ext cx="312738" cy="312737"/>
          </a:xfrm>
          <a:custGeom>
            <a:avLst/>
            <a:gdLst>
              <a:gd name="T0" fmla="*/ 0 w 192"/>
              <a:gd name="T1" fmla="*/ 176 h 192"/>
              <a:gd name="T2" fmla="*/ 16 w 192"/>
              <a:gd name="T3" fmla="*/ 192 h 192"/>
              <a:gd name="T4" fmla="*/ 176 w 192"/>
              <a:gd name="T5" fmla="*/ 192 h 192"/>
              <a:gd name="T6" fmla="*/ 192 w 192"/>
              <a:gd name="T7" fmla="*/ 176 h 192"/>
              <a:gd name="T8" fmla="*/ 192 w 192"/>
              <a:gd name="T9" fmla="*/ 56 h 192"/>
              <a:gd name="T10" fmla="*/ 176 w 192"/>
              <a:gd name="T11" fmla="*/ 40 h 192"/>
              <a:gd name="T12" fmla="*/ 144 w 192"/>
              <a:gd name="T13" fmla="*/ 40 h 192"/>
              <a:gd name="T14" fmla="*/ 144 w 192"/>
              <a:gd name="T15" fmla="*/ 16 h 192"/>
              <a:gd name="T16" fmla="*/ 128 w 192"/>
              <a:gd name="T17" fmla="*/ 0 h 192"/>
              <a:gd name="T18" fmla="*/ 64 w 192"/>
              <a:gd name="T19" fmla="*/ 0 h 192"/>
              <a:gd name="T20" fmla="*/ 48 w 192"/>
              <a:gd name="T21" fmla="*/ 16 h 192"/>
              <a:gd name="T22" fmla="*/ 48 w 192"/>
              <a:gd name="T23" fmla="*/ 40 h 192"/>
              <a:gd name="T24" fmla="*/ 16 w 192"/>
              <a:gd name="T25" fmla="*/ 40 h 192"/>
              <a:gd name="T26" fmla="*/ 0 w 192"/>
              <a:gd name="T27" fmla="*/ 56 h 192"/>
              <a:gd name="T28" fmla="*/ 0 w 192"/>
              <a:gd name="T29" fmla="*/ 176 h 192"/>
              <a:gd name="T30" fmla="*/ 124 w 192"/>
              <a:gd name="T31" fmla="*/ 40 h 192"/>
              <a:gd name="T32" fmla="*/ 68 w 192"/>
              <a:gd name="T33" fmla="*/ 40 h 192"/>
              <a:gd name="T34" fmla="*/ 68 w 192"/>
              <a:gd name="T35" fmla="*/ 29 h 192"/>
              <a:gd name="T36" fmla="*/ 77 w 192"/>
              <a:gd name="T37" fmla="*/ 20 h 192"/>
              <a:gd name="T38" fmla="*/ 115 w 192"/>
              <a:gd name="T39" fmla="*/ 20 h 192"/>
              <a:gd name="T40" fmla="*/ 124 w 192"/>
              <a:gd name="T41" fmla="*/ 29 h 192"/>
              <a:gd name="T42" fmla="*/ 124 w 192"/>
              <a:gd name="T43" fmla="*/ 40 h 192"/>
              <a:gd name="T44" fmla="*/ 57 w 192"/>
              <a:gd name="T45" fmla="*/ 96 h 192"/>
              <a:gd name="T46" fmla="*/ 76 w 192"/>
              <a:gd name="T47" fmla="*/ 96 h 192"/>
              <a:gd name="T48" fmla="*/ 76 w 192"/>
              <a:gd name="T49" fmla="*/ 77 h 192"/>
              <a:gd name="T50" fmla="*/ 85 w 192"/>
              <a:gd name="T51" fmla="*/ 68 h 192"/>
              <a:gd name="T52" fmla="*/ 107 w 192"/>
              <a:gd name="T53" fmla="*/ 68 h 192"/>
              <a:gd name="T54" fmla="*/ 116 w 192"/>
              <a:gd name="T55" fmla="*/ 77 h 192"/>
              <a:gd name="T56" fmla="*/ 116 w 192"/>
              <a:gd name="T57" fmla="*/ 96 h 192"/>
              <a:gd name="T58" fmla="*/ 135 w 192"/>
              <a:gd name="T59" fmla="*/ 96 h 192"/>
              <a:gd name="T60" fmla="*/ 144 w 192"/>
              <a:gd name="T61" fmla="*/ 105 h 192"/>
              <a:gd name="T62" fmla="*/ 144 w 192"/>
              <a:gd name="T63" fmla="*/ 127 h 192"/>
              <a:gd name="T64" fmla="*/ 135 w 192"/>
              <a:gd name="T65" fmla="*/ 136 h 192"/>
              <a:gd name="T66" fmla="*/ 116 w 192"/>
              <a:gd name="T67" fmla="*/ 136 h 192"/>
              <a:gd name="T68" fmla="*/ 116 w 192"/>
              <a:gd name="T69" fmla="*/ 155 h 192"/>
              <a:gd name="T70" fmla="*/ 107 w 192"/>
              <a:gd name="T71" fmla="*/ 164 h 192"/>
              <a:gd name="T72" fmla="*/ 85 w 192"/>
              <a:gd name="T73" fmla="*/ 164 h 192"/>
              <a:gd name="T74" fmla="*/ 76 w 192"/>
              <a:gd name="T75" fmla="*/ 155 h 192"/>
              <a:gd name="T76" fmla="*/ 76 w 192"/>
              <a:gd name="T77" fmla="*/ 136 h 192"/>
              <a:gd name="T78" fmla="*/ 57 w 192"/>
              <a:gd name="T79" fmla="*/ 136 h 192"/>
              <a:gd name="T80" fmla="*/ 48 w 192"/>
              <a:gd name="T81" fmla="*/ 127 h 192"/>
              <a:gd name="T82" fmla="*/ 48 w 192"/>
              <a:gd name="T83" fmla="*/ 105 h 192"/>
              <a:gd name="T84" fmla="*/ 57 w 192"/>
              <a:gd name="T85" fmla="*/ 9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92">
                <a:moveTo>
                  <a:pt x="0" y="176"/>
                </a:moveTo>
                <a:cubicBezTo>
                  <a:pt x="0" y="185"/>
                  <a:pt x="7" y="192"/>
                  <a:pt x="16" y="192"/>
                </a:cubicBezTo>
                <a:cubicBezTo>
                  <a:pt x="176" y="192"/>
                  <a:pt x="176" y="192"/>
                  <a:pt x="176" y="192"/>
                </a:cubicBezTo>
                <a:cubicBezTo>
                  <a:pt x="185" y="192"/>
                  <a:pt x="192" y="185"/>
                  <a:pt x="192" y="176"/>
                </a:cubicBezTo>
                <a:cubicBezTo>
                  <a:pt x="192" y="56"/>
                  <a:pt x="192" y="56"/>
                  <a:pt x="192" y="56"/>
                </a:cubicBezTo>
                <a:cubicBezTo>
                  <a:pt x="192" y="47"/>
                  <a:pt x="185" y="40"/>
                  <a:pt x="176" y="40"/>
                </a:cubicBezTo>
                <a:cubicBezTo>
                  <a:pt x="144" y="40"/>
                  <a:pt x="144" y="40"/>
                  <a:pt x="144" y="40"/>
                </a:cubicBezTo>
                <a:cubicBezTo>
                  <a:pt x="144" y="16"/>
                  <a:pt x="144" y="16"/>
                  <a:pt x="144" y="16"/>
                </a:cubicBezTo>
                <a:cubicBezTo>
                  <a:pt x="144" y="7"/>
                  <a:pt x="137" y="0"/>
                  <a:pt x="128" y="0"/>
                </a:cubicBezTo>
                <a:cubicBezTo>
                  <a:pt x="64" y="0"/>
                  <a:pt x="64" y="0"/>
                  <a:pt x="64" y="0"/>
                </a:cubicBezTo>
                <a:cubicBezTo>
                  <a:pt x="55" y="0"/>
                  <a:pt x="48" y="7"/>
                  <a:pt x="48" y="16"/>
                </a:cubicBezTo>
                <a:cubicBezTo>
                  <a:pt x="48" y="40"/>
                  <a:pt x="48" y="40"/>
                  <a:pt x="48" y="40"/>
                </a:cubicBezTo>
                <a:cubicBezTo>
                  <a:pt x="16" y="40"/>
                  <a:pt x="16" y="40"/>
                  <a:pt x="16" y="40"/>
                </a:cubicBezTo>
                <a:cubicBezTo>
                  <a:pt x="7" y="40"/>
                  <a:pt x="0" y="47"/>
                  <a:pt x="0" y="56"/>
                </a:cubicBezTo>
                <a:lnTo>
                  <a:pt x="0" y="176"/>
                </a:lnTo>
                <a:close/>
                <a:moveTo>
                  <a:pt x="124" y="40"/>
                </a:moveTo>
                <a:cubicBezTo>
                  <a:pt x="68" y="40"/>
                  <a:pt x="68" y="40"/>
                  <a:pt x="68" y="40"/>
                </a:cubicBezTo>
                <a:cubicBezTo>
                  <a:pt x="68" y="29"/>
                  <a:pt x="68" y="29"/>
                  <a:pt x="68" y="29"/>
                </a:cubicBezTo>
                <a:cubicBezTo>
                  <a:pt x="68" y="24"/>
                  <a:pt x="72" y="20"/>
                  <a:pt x="77" y="20"/>
                </a:cubicBezTo>
                <a:cubicBezTo>
                  <a:pt x="115" y="20"/>
                  <a:pt x="115" y="20"/>
                  <a:pt x="115" y="20"/>
                </a:cubicBezTo>
                <a:cubicBezTo>
                  <a:pt x="120" y="20"/>
                  <a:pt x="124" y="24"/>
                  <a:pt x="124" y="29"/>
                </a:cubicBezTo>
                <a:lnTo>
                  <a:pt x="124" y="40"/>
                </a:lnTo>
                <a:close/>
                <a:moveTo>
                  <a:pt x="57" y="96"/>
                </a:moveTo>
                <a:cubicBezTo>
                  <a:pt x="76" y="96"/>
                  <a:pt x="76" y="96"/>
                  <a:pt x="76" y="96"/>
                </a:cubicBezTo>
                <a:cubicBezTo>
                  <a:pt x="76" y="77"/>
                  <a:pt x="76" y="77"/>
                  <a:pt x="76" y="77"/>
                </a:cubicBezTo>
                <a:cubicBezTo>
                  <a:pt x="76" y="72"/>
                  <a:pt x="80" y="68"/>
                  <a:pt x="85" y="68"/>
                </a:cubicBezTo>
                <a:cubicBezTo>
                  <a:pt x="107" y="68"/>
                  <a:pt x="107" y="68"/>
                  <a:pt x="107" y="68"/>
                </a:cubicBezTo>
                <a:cubicBezTo>
                  <a:pt x="112" y="68"/>
                  <a:pt x="116" y="72"/>
                  <a:pt x="116" y="77"/>
                </a:cubicBezTo>
                <a:cubicBezTo>
                  <a:pt x="116" y="96"/>
                  <a:pt x="116" y="96"/>
                  <a:pt x="116" y="96"/>
                </a:cubicBezTo>
                <a:cubicBezTo>
                  <a:pt x="135" y="96"/>
                  <a:pt x="135" y="96"/>
                  <a:pt x="135" y="96"/>
                </a:cubicBezTo>
                <a:cubicBezTo>
                  <a:pt x="140" y="96"/>
                  <a:pt x="144" y="100"/>
                  <a:pt x="144" y="105"/>
                </a:cubicBezTo>
                <a:cubicBezTo>
                  <a:pt x="144" y="127"/>
                  <a:pt x="144" y="127"/>
                  <a:pt x="144" y="127"/>
                </a:cubicBezTo>
                <a:cubicBezTo>
                  <a:pt x="144" y="132"/>
                  <a:pt x="140" y="136"/>
                  <a:pt x="135" y="136"/>
                </a:cubicBezTo>
                <a:cubicBezTo>
                  <a:pt x="116" y="136"/>
                  <a:pt x="116" y="136"/>
                  <a:pt x="116" y="136"/>
                </a:cubicBezTo>
                <a:cubicBezTo>
                  <a:pt x="116" y="155"/>
                  <a:pt x="116" y="155"/>
                  <a:pt x="116" y="155"/>
                </a:cubicBezTo>
                <a:cubicBezTo>
                  <a:pt x="116" y="160"/>
                  <a:pt x="112" y="164"/>
                  <a:pt x="107" y="164"/>
                </a:cubicBezTo>
                <a:cubicBezTo>
                  <a:pt x="85" y="164"/>
                  <a:pt x="85" y="164"/>
                  <a:pt x="85" y="164"/>
                </a:cubicBezTo>
                <a:cubicBezTo>
                  <a:pt x="80" y="164"/>
                  <a:pt x="76" y="160"/>
                  <a:pt x="76" y="155"/>
                </a:cubicBezTo>
                <a:cubicBezTo>
                  <a:pt x="76" y="136"/>
                  <a:pt x="76" y="136"/>
                  <a:pt x="76" y="136"/>
                </a:cubicBezTo>
                <a:cubicBezTo>
                  <a:pt x="57" y="136"/>
                  <a:pt x="57" y="136"/>
                  <a:pt x="57" y="136"/>
                </a:cubicBezTo>
                <a:cubicBezTo>
                  <a:pt x="52" y="136"/>
                  <a:pt x="48" y="132"/>
                  <a:pt x="48" y="127"/>
                </a:cubicBezTo>
                <a:cubicBezTo>
                  <a:pt x="48" y="105"/>
                  <a:pt x="48" y="105"/>
                  <a:pt x="48" y="105"/>
                </a:cubicBezTo>
                <a:cubicBezTo>
                  <a:pt x="48" y="100"/>
                  <a:pt x="52" y="96"/>
                  <a:pt x="57" y="96"/>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66" name="Freeform 60">
            <a:extLst>
              <a:ext uri="{FF2B5EF4-FFF2-40B4-BE49-F238E27FC236}">
                <a16:creationId xmlns:a16="http://schemas.microsoft.com/office/drawing/2014/main" id="{048D9FD7-4BBE-4058-BE7E-3B70AAE01921}"/>
              </a:ext>
            </a:extLst>
          </p:cNvPr>
          <p:cNvSpPr>
            <a:spLocks noEditPoints="1"/>
          </p:cNvSpPr>
          <p:nvPr/>
        </p:nvSpPr>
        <p:spPr bwMode="auto">
          <a:xfrm>
            <a:off x="1630236" y="5455444"/>
            <a:ext cx="354013" cy="354012"/>
          </a:xfrm>
          <a:custGeom>
            <a:avLst/>
            <a:gdLst>
              <a:gd name="T0" fmla="*/ 20 w 218"/>
              <a:gd name="T1" fmla="*/ 145 h 218"/>
              <a:gd name="T2" fmla="*/ 145 w 218"/>
              <a:gd name="T3" fmla="*/ 198 h 218"/>
              <a:gd name="T4" fmla="*/ 198 w 218"/>
              <a:gd name="T5" fmla="*/ 73 h 218"/>
              <a:gd name="T6" fmla="*/ 73 w 218"/>
              <a:gd name="T7" fmla="*/ 20 h 218"/>
              <a:gd name="T8" fmla="*/ 20 w 218"/>
              <a:gd name="T9" fmla="*/ 145 h 218"/>
              <a:gd name="T10" fmla="*/ 39 w 218"/>
              <a:gd name="T11" fmla="*/ 137 h 218"/>
              <a:gd name="T12" fmla="*/ 65 w 218"/>
              <a:gd name="T13" fmla="*/ 127 h 218"/>
              <a:gd name="T14" fmla="*/ 91 w 218"/>
              <a:gd name="T15" fmla="*/ 153 h 218"/>
              <a:gd name="T16" fmla="*/ 80 w 218"/>
              <a:gd name="T17" fmla="*/ 178 h 218"/>
              <a:gd name="T18" fmla="*/ 39 w 218"/>
              <a:gd name="T19" fmla="*/ 137 h 218"/>
              <a:gd name="T20" fmla="*/ 138 w 218"/>
              <a:gd name="T21" fmla="*/ 179 h 218"/>
              <a:gd name="T22" fmla="*/ 127 w 218"/>
              <a:gd name="T23" fmla="*/ 153 h 218"/>
              <a:gd name="T24" fmla="*/ 153 w 218"/>
              <a:gd name="T25" fmla="*/ 127 h 218"/>
              <a:gd name="T26" fmla="*/ 178 w 218"/>
              <a:gd name="T27" fmla="*/ 138 h 218"/>
              <a:gd name="T28" fmla="*/ 138 w 218"/>
              <a:gd name="T29" fmla="*/ 179 h 218"/>
              <a:gd name="T30" fmla="*/ 179 w 218"/>
              <a:gd name="T31" fmla="*/ 80 h 218"/>
              <a:gd name="T32" fmla="*/ 153 w 218"/>
              <a:gd name="T33" fmla="*/ 91 h 218"/>
              <a:gd name="T34" fmla="*/ 127 w 218"/>
              <a:gd name="T35" fmla="*/ 65 h 218"/>
              <a:gd name="T36" fmla="*/ 138 w 218"/>
              <a:gd name="T37" fmla="*/ 40 h 218"/>
              <a:gd name="T38" fmla="*/ 179 w 218"/>
              <a:gd name="T39" fmla="*/ 80 h 218"/>
              <a:gd name="T40" fmla="*/ 81 w 218"/>
              <a:gd name="T41" fmla="*/ 39 h 218"/>
              <a:gd name="T42" fmla="*/ 91 w 218"/>
              <a:gd name="T43" fmla="*/ 65 h 218"/>
              <a:gd name="T44" fmla="*/ 65 w 218"/>
              <a:gd name="T45" fmla="*/ 91 h 218"/>
              <a:gd name="T46" fmla="*/ 40 w 218"/>
              <a:gd name="T47" fmla="*/ 80 h 218"/>
              <a:gd name="T48" fmla="*/ 81 w 218"/>
              <a:gd name="T49" fmla="*/ 39 h 218"/>
              <a:gd name="T50" fmla="*/ 83 w 218"/>
              <a:gd name="T51" fmla="*/ 119 h 218"/>
              <a:gd name="T52" fmla="*/ 99 w 218"/>
              <a:gd name="T53" fmla="*/ 83 h 218"/>
              <a:gd name="T54" fmla="*/ 135 w 218"/>
              <a:gd name="T55" fmla="*/ 98 h 218"/>
              <a:gd name="T56" fmla="*/ 120 w 218"/>
              <a:gd name="T57" fmla="*/ 135 h 218"/>
              <a:gd name="T58" fmla="*/ 83 w 218"/>
              <a:gd name="T59" fmla="*/ 119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8" h="218">
                <a:moveTo>
                  <a:pt x="20" y="145"/>
                </a:moveTo>
                <a:cubicBezTo>
                  <a:pt x="40" y="194"/>
                  <a:pt x="96" y="218"/>
                  <a:pt x="145" y="198"/>
                </a:cubicBezTo>
                <a:cubicBezTo>
                  <a:pt x="194" y="178"/>
                  <a:pt x="218" y="122"/>
                  <a:pt x="198" y="73"/>
                </a:cubicBezTo>
                <a:cubicBezTo>
                  <a:pt x="178" y="24"/>
                  <a:pt x="122" y="0"/>
                  <a:pt x="73" y="20"/>
                </a:cubicBezTo>
                <a:cubicBezTo>
                  <a:pt x="24" y="40"/>
                  <a:pt x="0" y="96"/>
                  <a:pt x="20" y="145"/>
                </a:cubicBezTo>
                <a:close/>
                <a:moveTo>
                  <a:pt x="39" y="137"/>
                </a:moveTo>
                <a:cubicBezTo>
                  <a:pt x="65" y="127"/>
                  <a:pt x="65" y="127"/>
                  <a:pt x="65" y="127"/>
                </a:cubicBezTo>
                <a:cubicBezTo>
                  <a:pt x="70" y="139"/>
                  <a:pt x="79" y="148"/>
                  <a:pt x="91" y="153"/>
                </a:cubicBezTo>
                <a:cubicBezTo>
                  <a:pt x="80" y="178"/>
                  <a:pt x="80" y="178"/>
                  <a:pt x="80" y="178"/>
                </a:cubicBezTo>
                <a:cubicBezTo>
                  <a:pt x="62" y="171"/>
                  <a:pt x="47" y="157"/>
                  <a:pt x="39" y="137"/>
                </a:cubicBezTo>
                <a:close/>
                <a:moveTo>
                  <a:pt x="138" y="179"/>
                </a:moveTo>
                <a:cubicBezTo>
                  <a:pt x="127" y="153"/>
                  <a:pt x="127" y="153"/>
                  <a:pt x="127" y="153"/>
                </a:cubicBezTo>
                <a:cubicBezTo>
                  <a:pt x="139" y="148"/>
                  <a:pt x="148" y="139"/>
                  <a:pt x="153" y="127"/>
                </a:cubicBezTo>
                <a:cubicBezTo>
                  <a:pt x="178" y="138"/>
                  <a:pt x="178" y="138"/>
                  <a:pt x="178" y="138"/>
                </a:cubicBezTo>
                <a:cubicBezTo>
                  <a:pt x="171" y="156"/>
                  <a:pt x="157" y="171"/>
                  <a:pt x="138" y="179"/>
                </a:cubicBezTo>
                <a:close/>
                <a:moveTo>
                  <a:pt x="179" y="80"/>
                </a:moveTo>
                <a:cubicBezTo>
                  <a:pt x="153" y="91"/>
                  <a:pt x="153" y="91"/>
                  <a:pt x="153" y="91"/>
                </a:cubicBezTo>
                <a:cubicBezTo>
                  <a:pt x="148" y="79"/>
                  <a:pt x="139" y="70"/>
                  <a:pt x="127" y="65"/>
                </a:cubicBezTo>
                <a:cubicBezTo>
                  <a:pt x="138" y="40"/>
                  <a:pt x="138" y="40"/>
                  <a:pt x="138" y="40"/>
                </a:cubicBezTo>
                <a:cubicBezTo>
                  <a:pt x="156" y="47"/>
                  <a:pt x="171" y="61"/>
                  <a:pt x="179" y="80"/>
                </a:cubicBezTo>
                <a:close/>
                <a:moveTo>
                  <a:pt x="81" y="39"/>
                </a:moveTo>
                <a:cubicBezTo>
                  <a:pt x="91" y="65"/>
                  <a:pt x="91" y="65"/>
                  <a:pt x="91" y="65"/>
                </a:cubicBezTo>
                <a:cubicBezTo>
                  <a:pt x="79" y="70"/>
                  <a:pt x="70" y="79"/>
                  <a:pt x="65" y="91"/>
                </a:cubicBezTo>
                <a:cubicBezTo>
                  <a:pt x="40" y="80"/>
                  <a:pt x="40" y="80"/>
                  <a:pt x="40" y="80"/>
                </a:cubicBezTo>
                <a:cubicBezTo>
                  <a:pt x="47" y="62"/>
                  <a:pt x="61" y="47"/>
                  <a:pt x="81" y="39"/>
                </a:cubicBezTo>
                <a:close/>
                <a:moveTo>
                  <a:pt x="83" y="119"/>
                </a:moveTo>
                <a:cubicBezTo>
                  <a:pt x="78" y="105"/>
                  <a:pt x="84" y="89"/>
                  <a:pt x="99" y="83"/>
                </a:cubicBezTo>
                <a:cubicBezTo>
                  <a:pt x="113" y="78"/>
                  <a:pt x="129" y="84"/>
                  <a:pt x="135" y="98"/>
                </a:cubicBezTo>
                <a:cubicBezTo>
                  <a:pt x="140" y="113"/>
                  <a:pt x="134" y="129"/>
                  <a:pt x="120" y="135"/>
                </a:cubicBezTo>
                <a:cubicBezTo>
                  <a:pt x="105" y="140"/>
                  <a:pt x="89" y="134"/>
                  <a:pt x="83" y="119"/>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67" name="Freeform 61">
            <a:extLst>
              <a:ext uri="{FF2B5EF4-FFF2-40B4-BE49-F238E27FC236}">
                <a16:creationId xmlns:a16="http://schemas.microsoft.com/office/drawing/2014/main" id="{182219B0-FDEF-4724-930E-CC84CF7CEE05}"/>
              </a:ext>
            </a:extLst>
          </p:cNvPr>
          <p:cNvSpPr>
            <a:spLocks noEditPoints="1"/>
          </p:cNvSpPr>
          <p:nvPr/>
        </p:nvSpPr>
        <p:spPr bwMode="auto">
          <a:xfrm>
            <a:off x="5868861" y="4772819"/>
            <a:ext cx="312738" cy="315912"/>
          </a:xfrm>
          <a:custGeom>
            <a:avLst/>
            <a:gdLst>
              <a:gd name="T0" fmla="*/ 0 w 192"/>
              <a:gd name="T1" fmla="*/ 164 h 194"/>
              <a:gd name="T2" fmla="*/ 28 w 192"/>
              <a:gd name="T3" fmla="*/ 192 h 194"/>
              <a:gd name="T4" fmla="*/ 48 w 192"/>
              <a:gd name="T5" fmla="*/ 184 h 194"/>
              <a:gd name="T6" fmla="*/ 99 w 192"/>
              <a:gd name="T7" fmla="*/ 133 h 194"/>
              <a:gd name="T8" fmla="*/ 113 w 192"/>
              <a:gd name="T9" fmla="*/ 147 h 194"/>
              <a:gd name="T10" fmla="*/ 118 w 192"/>
              <a:gd name="T11" fmla="*/ 166 h 194"/>
              <a:gd name="T12" fmla="*/ 138 w 192"/>
              <a:gd name="T13" fmla="*/ 186 h 194"/>
              <a:gd name="T14" fmla="*/ 166 w 192"/>
              <a:gd name="T15" fmla="*/ 186 h 194"/>
              <a:gd name="T16" fmla="*/ 166 w 192"/>
              <a:gd name="T17" fmla="*/ 158 h 194"/>
              <a:gd name="T18" fmla="*/ 146 w 192"/>
              <a:gd name="T19" fmla="*/ 138 h 194"/>
              <a:gd name="T20" fmla="*/ 127 w 192"/>
              <a:gd name="T21" fmla="*/ 133 h 194"/>
              <a:gd name="T22" fmla="*/ 113 w 192"/>
              <a:gd name="T23" fmla="*/ 119 h 194"/>
              <a:gd name="T24" fmla="*/ 122 w 192"/>
              <a:gd name="T25" fmla="*/ 110 h 194"/>
              <a:gd name="T26" fmla="*/ 176 w 192"/>
              <a:gd name="T27" fmla="*/ 96 h 194"/>
              <a:gd name="T28" fmla="*/ 192 w 192"/>
              <a:gd name="T29" fmla="*/ 61 h 194"/>
              <a:gd name="T30" fmla="*/ 192 w 192"/>
              <a:gd name="T31" fmla="*/ 60 h 194"/>
              <a:gd name="T32" fmla="*/ 184 w 192"/>
              <a:gd name="T33" fmla="*/ 52 h 194"/>
              <a:gd name="T34" fmla="*/ 178 w 192"/>
              <a:gd name="T35" fmla="*/ 54 h 194"/>
              <a:gd name="T36" fmla="*/ 176 w 192"/>
              <a:gd name="T37" fmla="*/ 57 h 194"/>
              <a:gd name="T38" fmla="*/ 168 w 192"/>
              <a:gd name="T39" fmla="*/ 65 h 194"/>
              <a:gd name="T40" fmla="*/ 148 w 192"/>
              <a:gd name="T41" fmla="*/ 72 h 194"/>
              <a:gd name="T42" fmla="*/ 128 w 192"/>
              <a:gd name="T43" fmla="*/ 64 h 194"/>
              <a:gd name="T44" fmla="*/ 120 w 192"/>
              <a:gd name="T45" fmla="*/ 44 h 194"/>
              <a:gd name="T46" fmla="*/ 127 w 192"/>
              <a:gd name="T47" fmla="*/ 24 h 194"/>
              <a:gd name="T48" fmla="*/ 135 w 192"/>
              <a:gd name="T49" fmla="*/ 16 h 194"/>
              <a:gd name="T50" fmla="*/ 138 w 192"/>
              <a:gd name="T51" fmla="*/ 14 h 194"/>
              <a:gd name="T52" fmla="*/ 140 w 192"/>
              <a:gd name="T53" fmla="*/ 8 h 194"/>
              <a:gd name="T54" fmla="*/ 132 w 192"/>
              <a:gd name="T55" fmla="*/ 0 h 194"/>
              <a:gd name="T56" fmla="*/ 131 w 192"/>
              <a:gd name="T57" fmla="*/ 0 h 194"/>
              <a:gd name="T58" fmla="*/ 96 w 192"/>
              <a:gd name="T59" fmla="*/ 16 h 194"/>
              <a:gd name="T60" fmla="*/ 82 w 192"/>
              <a:gd name="T61" fmla="*/ 70 h 194"/>
              <a:gd name="T62" fmla="*/ 73 w 192"/>
              <a:gd name="T63" fmla="*/ 79 h 194"/>
              <a:gd name="T64" fmla="*/ 36 w 192"/>
              <a:gd name="T65" fmla="*/ 42 h 194"/>
              <a:gd name="T66" fmla="*/ 36 w 192"/>
              <a:gd name="T67" fmla="*/ 32 h 194"/>
              <a:gd name="T68" fmla="*/ 12 w 192"/>
              <a:gd name="T69" fmla="*/ 20 h 194"/>
              <a:gd name="T70" fmla="*/ 0 w 192"/>
              <a:gd name="T71" fmla="*/ 32 h 194"/>
              <a:gd name="T72" fmla="*/ 12 w 192"/>
              <a:gd name="T73" fmla="*/ 56 h 194"/>
              <a:gd name="T74" fmla="*/ 22 w 192"/>
              <a:gd name="T75" fmla="*/ 56 h 194"/>
              <a:gd name="T76" fmla="*/ 59 w 192"/>
              <a:gd name="T77" fmla="*/ 93 h 194"/>
              <a:gd name="T78" fmla="*/ 8 w 192"/>
              <a:gd name="T79" fmla="*/ 144 h 194"/>
              <a:gd name="T80" fmla="*/ 0 w 192"/>
              <a:gd name="T81" fmla="*/ 164 h 194"/>
              <a:gd name="T82" fmla="*/ 20 w 192"/>
              <a:gd name="T83" fmla="*/ 162 h 194"/>
              <a:gd name="T84" fmla="*/ 30 w 192"/>
              <a:gd name="T85" fmla="*/ 152 h 194"/>
              <a:gd name="T86" fmla="*/ 40 w 192"/>
              <a:gd name="T87" fmla="*/ 162 h 194"/>
              <a:gd name="T88" fmla="*/ 30 w 192"/>
              <a:gd name="T89" fmla="*/ 172 h 194"/>
              <a:gd name="T90" fmla="*/ 20 w 192"/>
              <a:gd name="T91" fmla="*/ 162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194">
                <a:moveTo>
                  <a:pt x="0" y="164"/>
                </a:moveTo>
                <a:cubicBezTo>
                  <a:pt x="0" y="179"/>
                  <a:pt x="13" y="192"/>
                  <a:pt x="28" y="192"/>
                </a:cubicBezTo>
                <a:cubicBezTo>
                  <a:pt x="36" y="192"/>
                  <a:pt x="43" y="189"/>
                  <a:pt x="48" y="184"/>
                </a:cubicBezTo>
                <a:cubicBezTo>
                  <a:pt x="99" y="133"/>
                  <a:pt x="99" y="133"/>
                  <a:pt x="99" y="133"/>
                </a:cubicBezTo>
                <a:cubicBezTo>
                  <a:pt x="113" y="147"/>
                  <a:pt x="113" y="147"/>
                  <a:pt x="113" y="147"/>
                </a:cubicBezTo>
                <a:cubicBezTo>
                  <a:pt x="111" y="153"/>
                  <a:pt x="113" y="161"/>
                  <a:pt x="118" y="166"/>
                </a:cubicBezTo>
                <a:cubicBezTo>
                  <a:pt x="138" y="186"/>
                  <a:pt x="138" y="186"/>
                  <a:pt x="138" y="186"/>
                </a:cubicBezTo>
                <a:cubicBezTo>
                  <a:pt x="146" y="194"/>
                  <a:pt x="158" y="194"/>
                  <a:pt x="166" y="186"/>
                </a:cubicBezTo>
                <a:cubicBezTo>
                  <a:pt x="174" y="178"/>
                  <a:pt x="174" y="166"/>
                  <a:pt x="166" y="158"/>
                </a:cubicBezTo>
                <a:cubicBezTo>
                  <a:pt x="146" y="138"/>
                  <a:pt x="146" y="138"/>
                  <a:pt x="146" y="138"/>
                </a:cubicBezTo>
                <a:cubicBezTo>
                  <a:pt x="141" y="133"/>
                  <a:pt x="133" y="131"/>
                  <a:pt x="127" y="133"/>
                </a:cubicBezTo>
                <a:cubicBezTo>
                  <a:pt x="113" y="119"/>
                  <a:pt x="113" y="119"/>
                  <a:pt x="113" y="119"/>
                </a:cubicBezTo>
                <a:cubicBezTo>
                  <a:pt x="122" y="110"/>
                  <a:pt x="122" y="110"/>
                  <a:pt x="122" y="110"/>
                </a:cubicBezTo>
                <a:cubicBezTo>
                  <a:pt x="140" y="115"/>
                  <a:pt x="161" y="110"/>
                  <a:pt x="176" y="96"/>
                </a:cubicBezTo>
                <a:cubicBezTo>
                  <a:pt x="186" y="86"/>
                  <a:pt x="191" y="73"/>
                  <a:pt x="192" y="61"/>
                </a:cubicBezTo>
                <a:cubicBezTo>
                  <a:pt x="192" y="60"/>
                  <a:pt x="192" y="60"/>
                  <a:pt x="192" y="60"/>
                </a:cubicBezTo>
                <a:cubicBezTo>
                  <a:pt x="192" y="56"/>
                  <a:pt x="188" y="52"/>
                  <a:pt x="184" y="52"/>
                </a:cubicBezTo>
                <a:cubicBezTo>
                  <a:pt x="182" y="52"/>
                  <a:pt x="180" y="53"/>
                  <a:pt x="178" y="54"/>
                </a:cubicBezTo>
                <a:cubicBezTo>
                  <a:pt x="176" y="57"/>
                  <a:pt x="176" y="57"/>
                  <a:pt x="176" y="57"/>
                </a:cubicBezTo>
                <a:cubicBezTo>
                  <a:pt x="168" y="65"/>
                  <a:pt x="168" y="65"/>
                  <a:pt x="168" y="65"/>
                </a:cubicBezTo>
                <a:cubicBezTo>
                  <a:pt x="163" y="69"/>
                  <a:pt x="156" y="72"/>
                  <a:pt x="148" y="72"/>
                </a:cubicBezTo>
                <a:cubicBezTo>
                  <a:pt x="140" y="72"/>
                  <a:pt x="133" y="69"/>
                  <a:pt x="128" y="64"/>
                </a:cubicBezTo>
                <a:cubicBezTo>
                  <a:pt x="123" y="59"/>
                  <a:pt x="120" y="52"/>
                  <a:pt x="120" y="44"/>
                </a:cubicBezTo>
                <a:cubicBezTo>
                  <a:pt x="120" y="36"/>
                  <a:pt x="123" y="29"/>
                  <a:pt x="127" y="24"/>
                </a:cubicBezTo>
                <a:cubicBezTo>
                  <a:pt x="135" y="16"/>
                  <a:pt x="135" y="16"/>
                  <a:pt x="135" y="16"/>
                </a:cubicBezTo>
                <a:cubicBezTo>
                  <a:pt x="138" y="14"/>
                  <a:pt x="138" y="14"/>
                  <a:pt x="138" y="14"/>
                </a:cubicBezTo>
                <a:cubicBezTo>
                  <a:pt x="139" y="12"/>
                  <a:pt x="140" y="10"/>
                  <a:pt x="140" y="8"/>
                </a:cubicBezTo>
                <a:cubicBezTo>
                  <a:pt x="140" y="4"/>
                  <a:pt x="136" y="0"/>
                  <a:pt x="132" y="0"/>
                </a:cubicBezTo>
                <a:cubicBezTo>
                  <a:pt x="131" y="0"/>
                  <a:pt x="131" y="0"/>
                  <a:pt x="131" y="0"/>
                </a:cubicBezTo>
                <a:cubicBezTo>
                  <a:pt x="119" y="1"/>
                  <a:pt x="106" y="6"/>
                  <a:pt x="96" y="16"/>
                </a:cubicBezTo>
                <a:cubicBezTo>
                  <a:pt x="82" y="31"/>
                  <a:pt x="77" y="52"/>
                  <a:pt x="82" y="70"/>
                </a:cubicBezTo>
                <a:cubicBezTo>
                  <a:pt x="73" y="79"/>
                  <a:pt x="73" y="79"/>
                  <a:pt x="73" y="79"/>
                </a:cubicBezTo>
                <a:cubicBezTo>
                  <a:pt x="36" y="42"/>
                  <a:pt x="36" y="42"/>
                  <a:pt x="36" y="42"/>
                </a:cubicBezTo>
                <a:cubicBezTo>
                  <a:pt x="36" y="32"/>
                  <a:pt x="36" y="32"/>
                  <a:pt x="36" y="32"/>
                </a:cubicBezTo>
                <a:cubicBezTo>
                  <a:pt x="12" y="20"/>
                  <a:pt x="12" y="20"/>
                  <a:pt x="12" y="20"/>
                </a:cubicBezTo>
                <a:cubicBezTo>
                  <a:pt x="0" y="32"/>
                  <a:pt x="0" y="32"/>
                  <a:pt x="0" y="32"/>
                </a:cubicBezTo>
                <a:cubicBezTo>
                  <a:pt x="12" y="56"/>
                  <a:pt x="12" y="56"/>
                  <a:pt x="12" y="56"/>
                </a:cubicBezTo>
                <a:cubicBezTo>
                  <a:pt x="22" y="56"/>
                  <a:pt x="22" y="56"/>
                  <a:pt x="22" y="56"/>
                </a:cubicBezTo>
                <a:cubicBezTo>
                  <a:pt x="59" y="93"/>
                  <a:pt x="59" y="93"/>
                  <a:pt x="59" y="93"/>
                </a:cubicBezTo>
                <a:cubicBezTo>
                  <a:pt x="8" y="144"/>
                  <a:pt x="8" y="144"/>
                  <a:pt x="8" y="144"/>
                </a:cubicBezTo>
                <a:cubicBezTo>
                  <a:pt x="3" y="149"/>
                  <a:pt x="0" y="156"/>
                  <a:pt x="0" y="164"/>
                </a:cubicBezTo>
                <a:close/>
                <a:moveTo>
                  <a:pt x="20" y="162"/>
                </a:moveTo>
                <a:cubicBezTo>
                  <a:pt x="20" y="156"/>
                  <a:pt x="24" y="152"/>
                  <a:pt x="30" y="152"/>
                </a:cubicBezTo>
                <a:cubicBezTo>
                  <a:pt x="36" y="152"/>
                  <a:pt x="40" y="156"/>
                  <a:pt x="40" y="162"/>
                </a:cubicBezTo>
                <a:cubicBezTo>
                  <a:pt x="40" y="168"/>
                  <a:pt x="36" y="172"/>
                  <a:pt x="30" y="172"/>
                </a:cubicBezTo>
                <a:cubicBezTo>
                  <a:pt x="24" y="172"/>
                  <a:pt x="20" y="168"/>
                  <a:pt x="20" y="162"/>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68" name="Freeform 62">
            <a:extLst>
              <a:ext uri="{FF2B5EF4-FFF2-40B4-BE49-F238E27FC236}">
                <a16:creationId xmlns:a16="http://schemas.microsoft.com/office/drawing/2014/main" id="{FAF1A6E8-C25B-4BEA-8F1B-AB34257ED8FF}"/>
              </a:ext>
            </a:extLst>
          </p:cNvPr>
          <p:cNvSpPr>
            <a:spLocks noEditPoints="1"/>
          </p:cNvSpPr>
          <p:nvPr/>
        </p:nvSpPr>
        <p:spPr bwMode="auto">
          <a:xfrm>
            <a:off x="5217986" y="4772819"/>
            <a:ext cx="207963" cy="315912"/>
          </a:xfrm>
          <a:custGeom>
            <a:avLst/>
            <a:gdLst>
              <a:gd name="T0" fmla="*/ 32 w 128"/>
              <a:gd name="T1" fmla="*/ 148 h 194"/>
              <a:gd name="T2" fmla="*/ 32 w 128"/>
              <a:gd name="T3" fmla="*/ 160 h 194"/>
              <a:gd name="T4" fmla="*/ 38 w 128"/>
              <a:gd name="T5" fmla="*/ 174 h 194"/>
              <a:gd name="T6" fmla="*/ 50 w 128"/>
              <a:gd name="T7" fmla="*/ 186 h 194"/>
              <a:gd name="T8" fmla="*/ 78 w 128"/>
              <a:gd name="T9" fmla="*/ 186 h 194"/>
              <a:gd name="T10" fmla="*/ 90 w 128"/>
              <a:gd name="T11" fmla="*/ 174 h 194"/>
              <a:gd name="T12" fmla="*/ 96 w 128"/>
              <a:gd name="T13" fmla="*/ 160 h 194"/>
              <a:gd name="T14" fmla="*/ 96 w 128"/>
              <a:gd name="T15" fmla="*/ 152 h 194"/>
              <a:gd name="T16" fmla="*/ 60 w 128"/>
              <a:gd name="T17" fmla="*/ 152 h 194"/>
              <a:gd name="T18" fmla="*/ 52 w 128"/>
              <a:gd name="T19" fmla="*/ 144 h 194"/>
              <a:gd name="T20" fmla="*/ 60 w 128"/>
              <a:gd name="T21" fmla="*/ 136 h 194"/>
              <a:gd name="T22" fmla="*/ 97 w 128"/>
              <a:gd name="T23" fmla="*/ 136 h 194"/>
              <a:gd name="T24" fmla="*/ 128 w 128"/>
              <a:gd name="T25" fmla="*/ 62 h 194"/>
              <a:gd name="T26" fmla="*/ 64 w 128"/>
              <a:gd name="T27" fmla="*/ 0 h 194"/>
              <a:gd name="T28" fmla="*/ 0 w 128"/>
              <a:gd name="T29" fmla="*/ 62 h 194"/>
              <a:gd name="T30" fmla="*/ 32 w 128"/>
              <a:gd name="T31" fmla="*/ 148 h 194"/>
              <a:gd name="T32" fmla="*/ 75 w 128"/>
              <a:gd name="T33" fmla="*/ 36 h 194"/>
              <a:gd name="T34" fmla="*/ 68 w 128"/>
              <a:gd name="T35" fmla="*/ 28 h 194"/>
              <a:gd name="T36" fmla="*/ 76 w 128"/>
              <a:gd name="T37" fmla="*/ 20 h 194"/>
              <a:gd name="T38" fmla="*/ 97 w 128"/>
              <a:gd name="T39" fmla="*/ 31 h 194"/>
              <a:gd name="T40" fmla="*/ 108 w 128"/>
              <a:gd name="T41" fmla="*/ 52 h 194"/>
              <a:gd name="T42" fmla="*/ 100 w 128"/>
              <a:gd name="T43" fmla="*/ 60 h 194"/>
              <a:gd name="T44" fmla="*/ 92 w 128"/>
              <a:gd name="T45" fmla="*/ 53 h 194"/>
              <a:gd name="T46" fmla="*/ 75 w 128"/>
              <a:gd name="T47" fmla="*/ 3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8" h="194">
                <a:moveTo>
                  <a:pt x="32" y="148"/>
                </a:moveTo>
                <a:cubicBezTo>
                  <a:pt x="32" y="160"/>
                  <a:pt x="32" y="160"/>
                  <a:pt x="32" y="160"/>
                </a:cubicBezTo>
                <a:cubicBezTo>
                  <a:pt x="32" y="166"/>
                  <a:pt x="34" y="171"/>
                  <a:pt x="38" y="174"/>
                </a:cubicBezTo>
                <a:cubicBezTo>
                  <a:pt x="50" y="186"/>
                  <a:pt x="50" y="186"/>
                  <a:pt x="50" y="186"/>
                </a:cubicBezTo>
                <a:cubicBezTo>
                  <a:pt x="58" y="194"/>
                  <a:pt x="70" y="194"/>
                  <a:pt x="78" y="186"/>
                </a:cubicBezTo>
                <a:cubicBezTo>
                  <a:pt x="90" y="174"/>
                  <a:pt x="90" y="174"/>
                  <a:pt x="90" y="174"/>
                </a:cubicBezTo>
                <a:cubicBezTo>
                  <a:pt x="94" y="171"/>
                  <a:pt x="96" y="166"/>
                  <a:pt x="96" y="160"/>
                </a:cubicBezTo>
                <a:cubicBezTo>
                  <a:pt x="96" y="152"/>
                  <a:pt x="96" y="152"/>
                  <a:pt x="96" y="152"/>
                </a:cubicBezTo>
                <a:cubicBezTo>
                  <a:pt x="60" y="152"/>
                  <a:pt x="60" y="152"/>
                  <a:pt x="60" y="152"/>
                </a:cubicBezTo>
                <a:cubicBezTo>
                  <a:pt x="56" y="152"/>
                  <a:pt x="52" y="148"/>
                  <a:pt x="52" y="144"/>
                </a:cubicBezTo>
                <a:cubicBezTo>
                  <a:pt x="52" y="140"/>
                  <a:pt x="56" y="136"/>
                  <a:pt x="60" y="136"/>
                </a:cubicBezTo>
                <a:cubicBezTo>
                  <a:pt x="97" y="136"/>
                  <a:pt x="97" y="136"/>
                  <a:pt x="97" y="136"/>
                </a:cubicBezTo>
                <a:cubicBezTo>
                  <a:pt x="103" y="105"/>
                  <a:pt x="128" y="92"/>
                  <a:pt x="128" y="62"/>
                </a:cubicBezTo>
                <a:cubicBezTo>
                  <a:pt x="128" y="28"/>
                  <a:pt x="99" y="0"/>
                  <a:pt x="64" y="0"/>
                </a:cubicBezTo>
                <a:cubicBezTo>
                  <a:pt x="29" y="0"/>
                  <a:pt x="0" y="28"/>
                  <a:pt x="0" y="62"/>
                </a:cubicBezTo>
                <a:cubicBezTo>
                  <a:pt x="0" y="96"/>
                  <a:pt x="32" y="108"/>
                  <a:pt x="32" y="148"/>
                </a:cubicBezTo>
                <a:close/>
                <a:moveTo>
                  <a:pt x="75" y="36"/>
                </a:moveTo>
                <a:cubicBezTo>
                  <a:pt x="71" y="35"/>
                  <a:pt x="68" y="32"/>
                  <a:pt x="68" y="28"/>
                </a:cubicBezTo>
                <a:cubicBezTo>
                  <a:pt x="68" y="24"/>
                  <a:pt x="72" y="20"/>
                  <a:pt x="76" y="20"/>
                </a:cubicBezTo>
                <a:cubicBezTo>
                  <a:pt x="82" y="20"/>
                  <a:pt x="90" y="25"/>
                  <a:pt x="97" y="31"/>
                </a:cubicBezTo>
                <a:cubicBezTo>
                  <a:pt x="103" y="37"/>
                  <a:pt x="108" y="46"/>
                  <a:pt x="108" y="52"/>
                </a:cubicBezTo>
                <a:cubicBezTo>
                  <a:pt x="108" y="56"/>
                  <a:pt x="104" y="60"/>
                  <a:pt x="100" y="60"/>
                </a:cubicBezTo>
                <a:cubicBezTo>
                  <a:pt x="96" y="60"/>
                  <a:pt x="93" y="57"/>
                  <a:pt x="92" y="53"/>
                </a:cubicBezTo>
                <a:cubicBezTo>
                  <a:pt x="90" y="45"/>
                  <a:pt x="83" y="38"/>
                  <a:pt x="75" y="36"/>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69" name="Freeform 63">
            <a:extLst>
              <a:ext uri="{FF2B5EF4-FFF2-40B4-BE49-F238E27FC236}">
                <a16:creationId xmlns:a16="http://schemas.microsoft.com/office/drawing/2014/main" id="{49356966-A01C-4B9B-8911-818D121C5342}"/>
              </a:ext>
            </a:extLst>
          </p:cNvPr>
          <p:cNvSpPr>
            <a:spLocks noEditPoints="1"/>
          </p:cNvSpPr>
          <p:nvPr/>
        </p:nvSpPr>
        <p:spPr bwMode="auto">
          <a:xfrm>
            <a:off x="4455986" y="4766469"/>
            <a:ext cx="325438" cy="319087"/>
          </a:xfrm>
          <a:custGeom>
            <a:avLst/>
            <a:gdLst>
              <a:gd name="T0" fmla="*/ 72 w 200"/>
              <a:gd name="T1" fmla="*/ 16 h 196"/>
              <a:gd name="T2" fmla="*/ 16 w 200"/>
              <a:gd name="T3" fmla="*/ 16 h 196"/>
              <a:gd name="T4" fmla="*/ 16 w 200"/>
              <a:gd name="T5" fmla="*/ 72 h 196"/>
              <a:gd name="T6" fmla="*/ 44 w 200"/>
              <a:gd name="T7" fmla="*/ 84 h 196"/>
              <a:gd name="T8" fmla="*/ 13 w 200"/>
              <a:gd name="T9" fmla="*/ 84 h 196"/>
              <a:gd name="T10" fmla="*/ 4 w 200"/>
              <a:gd name="T11" fmla="*/ 93 h 196"/>
              <a:gd name="T12" fmla="*/ 4 w 200"/>
              <a:gd name="T13" fmla="*/ 111 h 196"/>
              <a:gd name="T14" fmla="*/ 13 w 200"/>
              <a:gd name="T15" fmla="*/ 120 h 196"/>
              <a:gd name="T16" fmla="*/ 20 w 200"/>
              <a:gd name="T17" fmla="*/ 120 h 196"/>
              <a:gd name="T18" fmla="*/ 20 w 200"/>
              <a:gd name="T19" fmla="*/ 180 h 196"/>
              <a:gd name="T20" fmla="*/ 36 w 200"/>
              <a:gd name="T21" fmla="*/ 196 h 196"/>
              <a:gd name="T22" fmla="*/ 164 w 200"/>
              <a:gd name="T23" fmla="*/ 196 h 196"/>
              <a:gd name="T24" fmla="*/ 180 w 200"/>
              <a:gd name="T25" fmla="*/ 180 h 196"/>
              <a:gd name="T26" fmla="*/ 180 w 200"/>
              <a:gd name="T27" fmla="*/ 120 h 196"/>
              <a:gd name="T28" fmla="*/ 187 w 200"/>
              <a:gd name="T29" fmla="*/ 120 h 196"/>
              <a:gd name="T30" fmla="*/ 196 w 200"/>
              <a:gd name="T31" fmla="*/ 111 h 196"/>
              <a:gd name="T32" fmla="*/ 196 w 200"/>
              <a:gd name="T33" fmla="*/ 93 h 196"/>
              <a:gd name="T34" fmla="*/ 187 w 200"/>
              <a:gd name="T35" fmla="*/ 84 h 196"/>
              <a:gd name="T36" fmla="*/ 156 w 200"/>
              <a:gd name="T37" fmla="*/ 84 h 196"/>
              <a:gd name="T38" fmla="*/ 184 w 200"/>
              <a:gd name="T39" fmla="*/ 72 h 196"/>
              <a:gd name="T40" fmla="*/ 184 w 200"/>
              <a:gd name="T41" fmla="*/ 16 h 196"/>
              <a:gd name="T42" fmla="*/ 128 w 200"/>
              <a:gd name="T43" fmla="*/ 16 h 196"/>
              <a:gd name="T44" fmla="*/ 100 w 200"/>
              <a:gd name="T45" fmla="*/ 44 h 196"/>
              <a:gd name="T46" fmla="*/ 72 w 200"/>
              <a:gd name="T47" fmla="*/ 16 h 196"/>
              <a:gd name="T48" fmla="*/ 121 w 200"/>
              <a:gd name="T49" fmla="*/ 51 h 196"/>
              <a:gd name="T50" fmla="*/ 142 w 200"/>
              <a:gd name="T51" fmla="*/ 30 h 196"/>
              <a:gd name="T52" fmla="*/ 170 w 200"/>
              <a:gd name="T53" fmla="*/ 30 h 196"/>
              <a:gd name="T54" fmla="*/ 170 w 200"/>
              <a:gd name="T55" fmla="*/ 58 h 196"/>
              <a:gd name="T56" fmla="*/ 156 w 200"/>
              <a:gd name="T57" fmla="*/ 64 h 196"/>
              <a:gd name="T58" fmla="*/ 127 w 200"/>
              <a:gd name="T59" fmla="*/ 64 h 196"/>
              <a:gd name="T60" fmla="*/ 119 w 200"/>
              <a:gd name="T61" fmla="*/ 56 h 196"/>
              <a:gd name="T62" fmla="*/ 121 w 200"/>
              <a:gd name="T63" fmla="*/ 51 h 196"/>
              <a:gd name="T64" fmla="*/ 58 w 200"/>
              <a:gd name="T65" fmla="*/ 30 h 196"/>
              <a:gd name="T66" fmla="*/ 79 w 200"/>
              <a:gd name="T67" fmla="*/ 50 h 196"/>
              <a:gd name="T68" fmla="*/ 79 w 200"/>
              <a:gd name="T69" fmla="*/ 50 h 196"/>
              <a:gd name="T70" fmla="*/ 81 w 200"/>
              <a:gd name="T71" fmla="*/ 56 h 196"/>
              <a:gd name="T72" fmla="*/ 73 w 200"/>
              <a:gd name="T73" fmla="*/ 64 h 196"/>
              <a:gd name="T74" fmla="*/ 44 w 200"/>
              <a:gd name="T75" fmla="*/ 64 h 196"/>
              <a:gd name="T76" fmla="*/ 30 w 200"/>
              <a:gd name="T77" fmla="*/ 58 h 196"/>
              <a:gd name="T78" fmla="*/ 30 w 200"/>
              <a:gd name="T79" fmla="*/ 30 h 196"/>
              <a:gd name="T80" fmla="*/ 58 w 200"/>
              <a:gd name="T81" fmla="*/ 30 h 196"/>
              <a:gd name="T82" fmla="*/ 80 w 200"/>
              <a:gd name="T83" fmla="*/ 84 h 196"/>
              <a:gd name="T84" fmla="*/ 120 w 200"/>
              <a:gd name="T85" fmla="*/ 84 h 196"/>
              <a:gd name="T86" fmla="*/ 120 w 200"/>
              <a:gd name="T87" fmla="*/ 167 h 196"/>
              <a:gd name="T88" fmla="*/ 111 w 200"/>
              <a:gd name="T89" fmla="*/ 176 h 196"/>
              <a:gd name="T90" fmla="*/ 89 w 200"/>
              <a:gd name="T91" fmla="*/ 176 h 196"/>
              <a:gd name="T92" fmla="*/ 80 w 200"/>
              <a:gd name="T93" fmla="*/ 167 h 196"/>
              <a:gd name="T94" fmla="*/ 80 w 200"/>
              <a:gd name="T95" fmla="*/ 8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0" h="196">
                <a:moveTo>
                  <a:pt x="72" y="16"/>
                </a:moveTo>
                <a:cubicBezTo>
                  <a:pt x="56" y="0"/>
                  <a:pt x="31" y="0"/>
                  <a:pt x="16" y="16"/>
                </a:cubicBezTo>
                <a:cubicBezTo>
                  <a:pt x="0" y="31"/>
                  <a:pt x="0" y="57"/>
                  <a:pt x="16" y="72"/>
                </a:cubicBezTo>
                <a:cubicBezTo>
                  <a:pt x="24" y="80"/>
                  <a:pt x="34" y="84"/>
                  <a:pt x="44" y="84"/>
                </a:cubicBezTo>
                <a:cubicBezTo>
                  <a:pt x="13" y="84"/>
                  <a:pt x="13" y="84"/>
                  <a:pt x="13" y="84"/>
                </a:cubicBezTo>
                <a:cubicBezTo>
                  <a:pt x="8" y="84"/>
                  <a:pt x="4" y="88"/>
                  <a:pt x="4" y="93"/>
                </a:cubicBezTo>
                <a:cubicBezTo>
                  <a:pt x="4" y="111"/>
                  <a:pt x="4" y="111"/>
                  <a:pt x="4" y="111"/>
                </a:cubicBezTo>
                <a:cubicBezTo>
                  <a:pt x="4" y="116"/>
                  <a:pt x="8" y="120"/>
                  <a:pt x="13" y="120"/>
                </a:cubicBezTo>
                <a:cubicBezTo>
                  <a:pt x="20" y="120"/>
                  <a:pt x="20" y="120"/>
                  <a:pt x="20" y="120"/>
                </a:cubicBezTo>
                <a:cubicBezTo>
                  <a:pt x="20" y="180"/>
                  <a:pt x="20" y="180"/>
                  <a:pt x="20" y="180"/>
                </a:cubicBezTo>
                <a:cubicBezTo>
                  <a:pt x="20" y="189"/>
                  <a:pt x="27" y="196"/>
                  <a:pt x="36" y="196"/>
                </a:cubicBezTo>
                <a:cubicBezTo>
                  <a:pt x="164" y="196"/>
                  <a:pt x="164" y="196"/>
                  <a:pt x="164" y="196"/>
                </a:cubicBezTo>
                <a:cubicBezTo>
                  <a:pt x="173" y="196"/>
                  <a:pt x="180" y="189"/>
                  <a:pt x="180" y="180"/>
                </a:cubicBezTo>
                <a:cubicBezTo>
                  <a:pt x="180" y="120"/>
                  <a:pt x="180" y="120"/>
                  <a:pt x="180" y="120"/>
                </a:cubicBezTo>
                <a:cubicBezTo>
                  <a:pt x="187" y="120"/>
                  <a:pt x="187" y="120"/>
                  <a:pt x="187" y="120"/>
                </a:cubicBezTo>
                <a:cubicBezTo>
                  <a:pt x="192" y="120"/>
                  <a:pt x="196" y="116"/>
                  <a:pt x="196" y="111"/>
                </a:cubicBezTo>
                <a:cubicBezTo>
                  <a:pt x="196" y="93"/>
                  <a:pt x="196" y="93"/>
                  <a:pt x="196" y="93"/>
                </a:cubicBezTo>
                <a:cubicBezTo>
                  <a:pt x="196" y="88"/>
                  <a:pt x="192" y="84"/>
                  <a:pt x="187" y="84"/>
                </a:cubicBezTo>
                <a:cubicBezTo>
                  <a:pt x="156" y="84"/>
                  <a:pt x="156" y="84"/>
                  <a:pt x="156" y="84"/>
                </a:cubicBezTo>
                <a:cubicBezTo>
                  <a:pt x="166" y="84"/>
                  <a:pt x="176" y="80"/>
                  <a:pt x="184" y="72"/>
                </a:cubicBezTo>
                <a:cubicBezTo>
                  <a:pt x="200" y="57"/>
                  <a:pt x="200" y="31"/>
                  <a:pt x="184" y="16"/>
                </a:cubicBezTo>
                <a:cubicBezTo>
                  <a:pt x="169" y="0"/>
                  <a:pt x="144" y="0"/>
                  <a:pt x="128" y="16"/>
                </a:cubicBezTo>
                <a:cubicBezTo>
                  <a:pt x="100" y="44"/>
                  <a:pt x="100" y="44"/>
                  <a:pt x="100" y="44"/>
                </a:cubicBezTo>
                <a:lnTo>
                  <a:pt x="72" y="16"/>
                </a:lnTo>
                <a:close/>
                <a:moveTo>
                  <a:pt x="121" y="51"/>
                </a:moveTo>
                <a:cubicBezTo>
                  <a:pt x="142" y="30"/>
                  <a:pt x="142" y="30"/>
                  <a:pt x="142" y="30"/>
                </a:cubicBezTo>
                <a:cubicBezTo>
                  <a:pt x="150" y="22"/>
                  <a:pt x="162" y="22"/>
                  <a:pt x="170" y="30"/>
                </a:cubicBezTo>
                <a:cubicBezTo>
                  <a:pt x="178" y="38"/>
                  <a:pt x="178" y="50"/>
                  <a:pt x="170" y="58"/>
                </a:cubicBezTo>
                <a:cubicBezTo>
                  <a:pt x="166" y="62"/>
                  <a:pt x="161" y="64"/>
                  <a:pt x="156" y="64"/>
                </a:cubicBezTo>
                <a:cubicBezTo>
                  <a:pt x="127" y="64"/>
                  <a:pt x="127" y="64"/>
                  <a:pt x="127" y="64"/>
                </a:cubicBezTo>
                <a:cubicBezTo>
                  <a:pt x="123" y="64"/>
                  <a:pt x="119" y="60"/>
                  <a:pt x="119" y="56"/>
                </a:cubicBezTo>
                <a:cubicBezTo>
                  <a:pt x="119" y="54"/>
                  <a:pt x="120" y="52"/>
                  <a:pt x="121" y="51"/>
                </a:cubicBezTo>
                <a:close/>
                <a:moveTo>
                  <a:pt x="58" y="30"/>
                </a:moveTo>
                <a:cubicBezTo>
                  <a:pt x="79" y="50"/>
                  <a:pt x="79" y="50"/>
                  <a:pt x="79" y="50"/>
                </a:cubicBezTo>
                <a:cubicBezTo>
                  <a:pt x="79" y="50"/>
                  <a:pt x="79" y="50"/>
                  <a:pt x="79" y="50"/>
                </a:cubicBezTo>
                <a:cubicBezTo>
                  <a:pt x="80" y="52"/>
                  <a:pt x="81" y="54"/>
                  <a:pt x="81" y="56"/>
                </a:cubicBezTo>
                <a:cubicBezTo>
                  <a:pt x="81" y="60"/>
                  <a:pt x="77" y="64"/>
                  <a:pt x="73" y="64"/>
                </a:cubicBezTo>
                <a:cubicBezTo>
                  <a:pt x="44" y="64"/>
                  <a:pt x="44" y="64"/>
                  <a:pt x="44" y="64"/>
                </a:cubicBezTo>
                <a:cubicBezTo>
                  <a:pt x="39" y="64"/>
                  <a:pt x="34" y="62"/>
                  <a:pt x="30" y="58"/>
                </a:cubicBezTo>
                <a:cubicBezTo>
                  <a:pt x="22" y="50"/>
                  <a:pt x="22" y="38"/>
                  <a:pt x="30" y="30"/>
                </a:cubicBezTo>
                <a:cubicBezTo>
                  <a:pt x="38" y="22"/>
                  <a:pt x="50" y="22"/>
                  <a:pt x="58" y="30"/>
                </a:cubicBezTo>
                <a:close/>
                <a:moveTo>
                  <a:pt x="80" y="84"/>
                </a:moveTo>
                <a:cubicBezTo>
                  <a:pt x="120" y="84"/>
                  <a:pt x="120" y="84"/>
                  <a:pt x="120" y="84"/>
                </a:cubicBezTo>
                <a:cubicBezTo>
                  <a:pt x="120" y="167"/>
                  <a:pt x="120" y="167"/>
                  <a:pt x="120" y="167"/>
                </a:cubicBezTo>
                <a:cubicBezTo>
                  <a:pt x="120" y="172"/>
                  <a:pt x="116" y="176"/>
                  <a:pt x="111" y="176"/>
                </a:cubicBezTo>
                <a:cubicBezTo>
                  <a:pt x="89" y="176"/>
                  <a:pt x="89" y="176"/>
                  <a:pt x="89" y="176"/>
                </a:cubicBezTo>
                <a:cubicBezTo>
                  <a:pt x="84" y="176"/>
                  <a:pt x="80" y="172"/>
                  <a:pt x="80" y="167"/>
                </a:cubicBezTo>
                <a:lnTo>
                  <a:pt x="80" y="8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70" name="Freeform 64">
            <a:extLst>
              <a:ext uri="{FF2B5EF4-FFF2-40B4-BE49-F238E27FC236}">
                <a16:creationId xmlns:a16="http://schemas.microsoft.com/office/drawing/2014/main" id="{141A03BC-CFFB-4E87-A45F-E9BE74524F08}"/>
              </a:ext>
            </a:extLst>
          </p:cNvPr>
          <p:cNvSpPr>
            <a:spLocks noEditPoints="1"/>
          </p:cNvSpPr>
          <p:nvPr/>
        </p:nvSpPr>
        <p:spPr bwMode="auto">
          <a:xfrm>
            <a:off x="3760661" y="4785519"/>
            <a:ext cx="311150" cy="287337"/>
          </a:xfrm>
          <a:custGeom>
            <a:avLst/>
            <a:gdLst>
              <a:gd name="T0" fmla="*/ 0 w 192"/>
              <a:gd name="T1" fmla="*/ 160 h 176"/>
              <a:gd name="T2" fmla="*/ 16 w 192"/>
              <a:gd name="T3" fmla="*/ 176 h 176"/>
              <a:gd name="T4" fmla="*/ 160 w 192"/>
              <a:gd name="T5" fmla="*/ 176 h 176"/>
              <a:gd name="T6" fmla="*/ 176 w 192"/>
              <a:gd name="T7" fmla="*/ 160 h 176"/>
              <a:gd name="T8" fmla="*/ 176 w 192"/>
              <a:gd name="T9" fmla="*/ 136 h 176"/>
              <a:gd name="T10" fmla="*/ 183 w 192"/>
              <a:gd name="T11" fmla="*/ 136 h 176"/>
              <a:gd name="T12" fmla="*/ 192 w 192"/>
              <a:gd name="T13" fmla="*/ 127 h 176"/>
              <a:gd name="T14" fmla="*/ 192 w 192"/>
              <a:gd name="T15" fmla="*/ 85 h 176"/>
              <a:gd name="T16" fmla="*/ 183 w 192"/>
              <a:gd name="T17" fmla="*/ 76 h 176"/>
              <a:gd name="T18" fmla="*/ 176 w 192"/>
              <a:gd name="T19" fmla="*/ 76 h 176"/>
              <a:gd name="T20" fmla="*/ 176 w 192"/>
              <a:gd name="T21" fmla="*/ 52 h 176"/>
              <a:gd name="T22" fmla="*/ 160 w 192"/>
              <a:gd name="T23" fmla="*/ 36 h 176"/>
              <a:gd name="T24" fmla="*/ 28 w 192"/>
              <a:gd name="T25" fmla="*/ 36 h 176"/>
              <a:gd name="T26" fmla="*/ 20 w 192"/>
              <a:gd name="T27" fmla="*/ 28 h 176"/>
              <a:gd name="T28" fmla="*/ 28 w 192"/>
              <a:gd name="T29" fmla="*/ 20 h 176"/>
              <a:gd name="T30" fmla="*/ 146 w 192"/>
              <a:gd name="T31" fmla="*/ 20 h 176"/>
              <a:gd name="T32" fmla="*/ 156 w 192"/>
              <a:gd name="T33" fmla="*/ 10 h 176"/>
              <a:gd name="T34" fmla="*/ 146 w 192"/>
              <a:gd name="T35" fmla="*/ 0 h 176"/>
              <a:gd name="T36" fmla="*/ 16 w 192"/>
              <a:gd name="T37" fmla="*/ 0 h 176"/>
              <a:gd name="T38" fmla="*/ 0 w 192"/>
              <a:gd name="T39" fmla="*/ 16 h 176"/>
              <a:gd name="T40" fmla="*/ 0 w 192"/>
              <a:gd name="T41" fmla="*/ 160 h 176"/>
              <a:gd name="T42" fmla="*/ 136 w 192"/>
              <a:gd name="T43" fmla="*/ 106 h 176"/>
              <a:gd name="T44" fmla="*/ 146 w 192"/>
              <a:gd name="T45" fmla="*/ 96 h 176"/>
              <a:gd name="T46" fmla="*/ 156 w 192"/>
              <a:gd name="T47" fmla="*/ 106 h 176"/>
              <a:gd name="T48" fmla="*/ 146 w 192"/>
              <a:gd name="T49" fmla="*/ 116 h 176"/>
              <a:gd name="T50" fmla="*/ 136 w 192"/>
              <a:gd name="T51" fmla="*/ 10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2" h="176">
                <a:moveTo>
                  <a:pt x="0" y="160"/>
                </a:moveTo>
                <a:cubicBezTo>
                  <a:pt x="0" y="169"/>
                  <a:pt x="7" y="176"/>
                  <a:pt x="16" y="176"/>
                </a:cubicBezTo>
                <a:cubicBezTo>
                  <a:pt x="160" y="176"/>
                  <a:pt x="160" y="176"/>
                  <a:pt x="160" y="176"/>
                </a:cubicBezTo>
                <a:cubicBezTo>
                  <a:pt x="169" y="176"/>
                  <a:pt x="176" y="169"/>
                  <a:pt x="176" y="160"/>
                </a:cubicBezTo>
                <a:cubicBezTo>
                  <a:pt x="176" y="136"/>
                  <a:pt x="176" y="136"/>
                  <a:pt x="176" y="136"/>
                </a:cubicBezTo>
                <a:cubicBezTo>
                  <a:pt x="183" y="136"/>
                  <a:pt x="183" y="136"/>
                  <a:pt x="183" y="136"/>
                </a:cubicBezTo>
                <a:cubicBezTo>
                  <a:pt x="188" y="136"/>
                  <a:pt x="192" y="132"/>
                  <a:pt x="192" y="127"/>
                </a:cubicBezTo>
                <a:cubicBezTo>
                  <a:pt x="192" y="85"/>
                  <a:pt x="192" y="85"/>
                  <a:pt x="192" y="85"/>
                </a:cubicBezTo>
                <a:cubicBezTo>
                  <a:pt x="192" y="80"/>
                  <a:pt x="188" y="76"/>
                  <a:pt x="183" y="76"/>
                </a:cubicBezTo>
                <a:cubicBezTo>
                  <a:pt x="176" y="76"/>
                  <a:pt x="176" y="76"/>
                  <a:pt x="176" y="76"/>
                </a:cubicBezTo>
                <a:cubicBezTo>
                  <a:pt x="176" y="52"/>
                  <a:pt x="176" y="52"/>
                  <a:pt x="176" y="52"/>
                </a:cubicBezTo>
                <a:cubicBezTo>
                  <a:pt x="176" y="43"/>
                  <a:pt x="169" y="36"/>
                  <a:pt x="160" y="36"/>
                </a:cubicBezTo>
                <a:cubicBezTo>
                  <a:pt x="28" y="36"/>
                  <a:pt x="28" y="36"/>
                  <a:pt x="28" y="36"/>
                </a:cubicBezTo>
                <a:cubicBezTo>
                  <a:pt x="24" y="36"/>
                  <a:pt x="20" y="32"/>
                  <a:pt x="20" y="28"/>
                </a:cubicBezTo>
                <a:cubicBezTo>
                  <a:pt x="20" y="24"/>
                  <a:pt x="24" y="20"/>
                  <a:pt x="28" y="20"/>
                </a:cubicBezTo>
                <a:cubicBezTo>
                  <a:pt x="146" y="20"/>
                  <a:pt x="146" y="20"/>
                  <a:pt x="146" y="20"/>
                </a:cubicBezTo>
                <a:cubicBezTo>
                  <a:pt x="152" y="20"/>
                  <a:pt x="156" y="16"/>
                  <a:pt x="156" y="10"/>
                </a:cubicBezTo>
                <a:cubicBezTo>
                  <a:pt x="156" y="4"/>
                  <a:pt x="152" y="0"/>
                  <a:pt x="146" y="0"/>
                </a:cubicBezTo>
                <a:cubicBezTo>
                  <a:pt x="16" y="0"/>
                  <a:pt x="16" y="0"/>
                  <a:pt x="16" y="0"/>
                </a:cubicBezTo>
                <a:cubicBezTo>
                  <a:pt x="7" y="0"/>
                  <a:pt x="0" y="7"/>
                  <a:pt x="0" y="16"/>
                </a:cubicBezTo>
                <a:lnTo>
                  <a:pt x="0" y="160"/>
                </a:lnTo>
                <a:close/>
                <a:moveTo>
                  <a:pt x="136" y="106"/>
                </a:moveTo>
                <a:cubicBezTo>
                  <a:pt x="136" y="100"/>
                  <a:pt x="140" y="96"/>
                  <a:pt x="146" y="96"/>
                </a:cubicBezTo>
                <a:cubicBezTo>
                  <a:pt x="152" y="96"/>
                  <a:pt x="156" y="100"/>
                  <a:pt x="156" y="106"/>
                </a:cubicBezTo>
                <a:cubicBezTo>
                  <a:pt x="156" y="112"/>
                  <a:pt x="152" y="116"/>
                  <a:pt x="146" y="116"/>
                </a:cubicBezTo>
                <a:cubicBezTo>
                  <a:pt x="140" y="116"/>
                  <a:pt x="136" y="112"/>
                  <a:pt x="136" y="106"/>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71" name="Freeform 65">
            <a:extLst>
              <a:ext uri="{FF2B5EF4-FFF2-40B4-BE49-F238E27FC236}">
                <a16:creationId xmlns:a16="http://schemas.microsoft.com/office/drawing/2014/main" id="{D6C442A6-DA73-4EED-8D51-550D2969BF15}"/>
              </a:ext>
            </a:extLst>
          </p:cNvPr>
          <p:cNvSpPr>
            <a:spLocks noEditPoints="1"/>
          </p:cNvSpPr>
          <p:nvPr/>
        </p:nvSpPr>
        <p:spPr bwMode="auto">
          <a:xfrm>
            <a:off x="3057399" y="4806156"/>
            <a:ext cx="311150" cy="247650"/>
          </a:xfrm>
          <a:custGeom>
            <a:avLst/>
            <a:gdLst>
              <a:gd name="T0" fmla="*/ 106 w 192"/>
              <a:gd name="T1" fmla="*/ 92 h 152"/>
              <a:gd name="T2" fmla="*/ 50 w 192"/>
              <a:gd name="T3" fmla="*/ 92 h 152"/>
              <a:gd name="T4" fmla="*/ 40 w 192"/>
              <a:gd name="T5" fmla="*/ 102 h 152"/>
              <a:gd name="T6" fmla="*/ 50 w 192"/>
              <a:gd name="T7" fmla="*/ 112 h 152"/>
              <a:gd name="T8" fmla="*/ 106 w 192"/>
              <a:gd name="T9" fmla="*/ 112 h 152"/>
              <a:gd name="T10" fmla="*/ 116 w 192"/>
              <a:gd name="T11" fmla="*/ 102 h 152"/>
              <a:gd name="T12" fmla="*/ 106 w 192"/>
              <a:gd name="T13" fmla="*/ 92 h 152"/>
              <a:gd name="T14" fmla="*/ 0 w 192"/>
              <a:gd name="T15" fmla="*/ 136 h 152"/>
              <a:gd name="T16" fmla="*/ 16 w 192"/>
              <a:gd name="T17" fmla="*/ 152 h 152"/>
              <a:gd name="T18" fmla="*/ 176 w 192"/>
              <a:gd name="T19" fmla="*/ 152 h 152"/>
              <a:gd name="T20" fmla="*/ 192 w 192"/>
              <a:gd name="T21" fmla="*/ 136 h 152"/>
              <a:gd name="T22" fmla="*/ 192 w 192"/>
              <a:gd name="T23" fmla="*/ 16 h 152"/>
              <a:gd name="T24" fmla="*/ 176 w 192"/>
              <a:gd name="T25" fmla="*/ 0 h 152"/>
              <a:gd name="T26" fmla="*/ 16 w 192"/>
              <a:gd name="T27" fmla="*/ 0 h 152"/>
              <a:gd name="T28" fmla="*/ 0 w 192"/>
              <a:gd name="T29" fmla="*/ 16 h 152"/>
              <a:gd name="T30" fmla="*/ 0 w 192"/>
              <a:gd name="T31" fmla="*/ 136 h 152"/>
              <a:gd name="T32" fmla="*/ 29 w 192"/>
              <a:gd name="T33" fmla="*/ 20 h 152"/>
              <a:gd name="T34" fmla="*/ 163 w 192"/>
              <a:gd name="T35" fmla="*/ 20 h 152"/>
              <a:gd name="T36" fmla="*/ 172 w 192"/>
              <a:gd name="T37" fmla="*/ 29 h 152"/>
              <a:gd name="T38" fmla="*/ 172 w 192"/>
              <a:gd name="T39" fmla="*/ 40 h 152"/>
              <a:gd name="T40" fmla="*/ 20 w 192"/>
              <a:gd name="T41" fmla="*/ 40 h 152"/>
              <a:gd name="T42" fmla="*/ 20 w 192"/>
              <a:gd name="T43" fmla="*/ 29 h 152"/>
              <a:gd name="T44" fmla="*/ 29 w 192"/>
              <a:gd name="T45" fmla="*/ 20 h 152"/>
              <a:gd name="T46" fmla="*/ 20 w 192"/>
              <a:gd name="T47" fmla="*/ 72 h 152"/>
              <a:gd name="T48" fmla="*/ 172 w 192"/>
              <a:gd name="T49" fmla="*/ 72 h 152"/>
              <a:gd name="T50" fmla="*/ 172 w 192"/>
              <a:gd name="T51" fmla="*/ 123 h 152"/>
              <a:gd name="T52" fmla="*/ 163 w 192"/>
              <a:gd name="T53" fmla="*/ 132 h 152"/>
              <a:gd name="T54" fmla="*/ 29 w 192"/>
              <a:gd name="T55" fmla="*/ 132 h 152"/>
              <a:gd name="T56" fmla="*/ 20 w 192"/>
              <a:gd name="T57" fmla="*/ 123 h 152"/>
              <a:gd name="T58" fmla="*/ 20 w 192"/>
              <a:gd name="T59" fmla="*/ 7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2" h="152">
                <a:moveTo>
                  <a:pt x="106" y="92"/>
                </a:moveTo>
                <a:cubicBezTo>
                  <a:pt x="50" y="92"/>
                  <a:pt x="50" y="92"/>
                  <a:pt x="50" y="92"/>
                </a:cubicBezTo>
                <a:cubicBezTo>
                  <a:pt x="44" y="92"/>
                  <a:pt x="40" y="96"/>
                  <a:pt x="40" y="102"/>
                </a:cubicBezTo>
                <a:cubicBezTo>
                  <a:pt x="40" y="108"/>
                  <a:pt x="44" y="112"/>
                  <a:pt x="50" y="112"/>
                </a:cubicBezTo>
                <a:cubicBezTo>
                  <a:pt x="106" y="112"/>
                  <a:pt x="106" y="112"/>
                  <a:pt x="106" y="112"/>
                </a:cubicBezTo>
                <a:cubicBezTo>
                  <a:pt x="112" y="112"/>
                  <a:pt x="116" y="108"/>
                  <a:pt x="116" y="102"/>
                </a:cubicBezTo>
                <a:cubicBezTo>
                  <a:pt x="116" y="96"/>
                  <a:pt x="112" y="92"/>
                  <a:pt x="106" y="92"/>
                </a:cubicBezTo>
                <a:close/>
                <a:moveTo>
                  <a:pt x="0" y="136"/>
                </a:moveTo>
                <a:cubicBezTo>
                  <a:pt x="0" y="145"/>
                  <a:pt x="7" y="152"/>
                  <a:pt x="16" y="152"/>
                </a:cubicBezTo>
                <a:cubicBezTo>
                  <a:pt x="176" y="152"/>
                  <a:pt x="176" y="152"/>
                  <a:pt x="176" y="152"/>
                </a:cubicBezTo>
                <a:cubicBezTo>
                  <a:pt x="185" y="152"/>
                  <a:pt x="192" y="145"/>
                  <a:pt x="192" y="136"/>
                </a:cubicBezTo>
                <a:cubicBezTo>
                  <a:pt x="192" y="16"/>
                  <a:pt x="192" y="16"/>
                  <a:pt x="192" y="16"/>
                </a:cubicBezTo>
                <a:cubicBezTo>
                  <a:pt x="192" y="7"/>
                  <a:pt x="185" y="0"/>
                  <a:pt x="176" y="0"/>
                </a:cubicBezTo>
                <a:cubicBezTo>
                  <a:pt x="16" y="0"/>
                  <a:pt x="16" y="0"/>
                  <a:pt x="16" y="0"/>
                </a:cubicBezTo>
                <a:cubicBezTo>
                  <a:pt x="7" y="0"/>
                  <a:pt x="0" y="7"/>
                  <a:pt x="0" y="16"/>
                </a:cubicBezTo>
                <a:lnTo>
                  <a:pt x="0" y="136"/>
                </a:lnTo>
                <a:close/>
                <a:moveTo>
                  <a:pt x="29" y="20"/>
                </a:moveTo>
                <a:cubicBezTo>
                  <a:pt x="163" y="20"/>
                  <a:pt x="163" y="20"/>
                  <a:pt x="163" y="20"/>
                </a:cubicBezTo>
                <a:cubicBezTo>
                  <a:pt x="168" y="20"/>
                  <a:pt x="172" y="24"/>
                  <a:pt x="172" y="29"/>
                </a:cubicBezTo>
                <a:cubicBezTo>
                  <a:pt x="172" y="40"/>
                  <a:pt x="172" y="40"/>
                  <a:pt x="172" y="40"/>
                </a:cubicBezTo>
                <a:cubicBezTo>
                  <a:pt x="20" y="40"/>
                  <a:pt x="20" y="40"/>
                  <a:pt x="20" y="40"/>
                </a:cubicBezTo>
                <a:cubicBezTo>
                  <a:pt x="20" y="29"/>
                  <a:pt x="20" y="29"/>
                  <a:pt x="20" y="29"/>
                </a:cubicBezTo>
                <a:cubicBezTo>
                  <a:pt x="20" y="24"/>
                  <a:pt x="24" y="20"/>
                  <a:pt x="29" y="20"/>
                </a:cubicBezTo>
                <a:close/>
                <a:moveTo>
                  <a:pt x="20" y="72"/>
                </a:moveTo>
                <a:cubicBezTo>
                  <a:pt x="172" y="72"/>
                  <a:pt x="172" y="72"/>
                  <a:pt x="172" y="72"/>
                </a:cubicBezTo>
                <a:cubicBezTo>
                  <a:pt x="172" y="123"/>
                  <a:pt x="172" y="123"/>
                  <a:pt x="172" y="123"/>
                </a:cubicBezTo>
                <a:cubicBezTo>
                  <a:pt x="172" y="128"/>
                  <a:pt x="168" y="132"/>
                  <a:pt x="163" y="132"/>
                </a:cubicBezTo>
                <a:cubicBezTo>
                  <a:pt x="29" y="132"/>
                  <a:pt x="29" y="132"/>
                  <a:pt x="29" y="132"/>
                </a:cubicBezTo>
                <a:cubicBezTo>
                  <a:pt x="24" y="132"/>
                  <a:pt x="20" y="128"/>
                  <a:pt x="20" y="123"/>
                </a:cubicBezTo>
                <a:lnTo>
                  <a:pt x="20" y="72"/>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72" name="Freeform 66">
            <a:extLst>
              <a:ext uri="{FF2B5EF4-FFF2-40B4-BE49-F238E27FC236}">
                <a16:creationId xmlns:a16="http://schemas.microsoft.com/office/drawing/2014/main" id="{94AFF121-B9BC-43AA-862B-EBAFB692E668}"/>
              </a:ext>
            </a:extLst>
          </p:cNvPr>
          <p:cNvSpPr>
            <a:spLocks noEditPoints="1"/>
          </p:cNvSpPr>
          <p:nvPr/>
        </p:nvSpPr>
        <p:spPr bwMode="auto">
          <a:xfrm>
            <a:off x="2354136" y="4785519"/>
            <a:ext cx="312738" cy="287337"/>
          </a:xfrm>
          <a:custGeom>
            <a:avLst/>
            <a:gdLst>
              <a:gd name="T0" fmla="*/ 144 w 192"/>
              <a:gd name="T1" fmla="*/ 40 h 176"/>
              <a:gd name="T2" fmla="*/ 144 w 192"/>
              <a:gd name="T3" fmla="*/ 16 h 176"/>
              <a:gd name="T4" fmla="*/ 128 w 192"/>
              <a:gd name="T5" fmla="*/ 0 h 176"/>
              <a:gd name="T6" fmla="*/ 64 w 192"/>
              <a:gd name="T7" fmla="*/ 0 h 176"/>
              <a:gd name="T8" fmla="*/ 48 w 192"/>
              <a:gd name="T9" fmla="*/ 16 h 176"/>
              <a:gd name="T10" fmla="*/ 48 w 192"/>
              <a:gd name="T11" fmla="*/ 40 h 176"/>
              <a:gd name="T12" fmla="*/ 16 w 192"/>
              <a:gd name="T13" fmla="*/ 40 h 176"/>
              <a:gd name="T14" fmla="*/ 0 w 192"/>
              <a:gd name="T15" fmla="*/ 56 h 176"/>
              <a:gd name="T16" fmla="*/ 0 w 192"/>
              <a:gd name="T17" fmla="*/ 160 h 176"/>
              <a:gd name="T18" fmla="*/ 16 w 192"/>
              <a:gd name="T19" fmla="*/ 176 h 176"/>
              <a:gd name="T20" fmla="*/ 176 w 192"/>
              <a:gd name="T21" fmla="*/ 176 h 176"/>
              <a:gd name="T22" fmla="*/ 192 w 192"/>
              <a:gd name="T23" fmla="*/ 160 h 176"/>
              <a:gd name="T24" fmla="*/ 192 w 192"/>
              <a:gd name="T25" fmla="*/ 56 h 176"/>
              <a:gd name="T26" fmla="*/ 176 w 192"/>
              <a:gd name="T27" fmla="*/ 40 h 176"/>
              <a:gd name="T28" fmla="*/ 144 w 192"/>
              <a:gd name="T29" fmla="*/ 40 h 176"/>
              <a:gd name="T30" fmla="*/ 77 w 192"/>
              <a:gd name="T31" fmla="*/ 20 h 176"/>
              <a:gd name="T32" fmla="*/ 115 w 192"/>
              <a:gd name="T33" fmla="*/ 20 h 176"/>
              <a:gd name="T34" fmla="*/ 124 w 192"/>
              <a:gd name="T35" fmla="*/ 29 h 176"/>
              <a:gd name="T36" fmla="*/ 124 w 192"/>
              <a:gd name="T37" fmla="*/ 40 h 176"/>
              <a:gd name="T38" fmla="*/ 68 w 192"/>
              <a:gd name="T39" fmla="*/ 40 h 176"/>
              <a:gd name="T40" fmla="*/ 68 w 192"/>
              <a:gd name="T41" fmla="*/ 29 h 176"/>
              <a:gd name="T42" fmla="*/ 77 w 192"/>
              <a:gd name="T43" fmla="*/ 20 h 176"/>
              <a:gd name="T44" fmla="*/ 48 w 192"/>
              <a:gd name="T45" fmla="*/ 68 h 176"/>
              <a:gd name="T46" fmla="*/ 48 w 192"/>
              <a:gd name="T47" fmla="*/ 148 h 176"/>
              <a:gd name="T48" fmla="*/ 40 w 192"/>
              <a:gd name="T49" fmla="*/ 156 h 176"/>
              <a:gd name="T50" fmla="*/ 32 w 192"/>
              <a:gd name="T51" fmla="*/ 148 h 176"/>
              <a:gd name="T52" fmla="*/ 32 w 192"/>
              <a:gd name="T53" fmla="*/ 68 h 176"/>
              <a:gd name="T54" fmla="*/ 40 w 192"/>
              <a:gd name="T55" fmla="*/ 60 h 176"/>
              <a:gd name="T56" fmla="*/ 48 w 192"/>
              <a:gd name="T57" fmla="*/ 68 h 176"/>
              <a:gd name="T58" fmla="*/ 160 w 192"/>
              <a:gd name="T59" fmla="*/ 68 h 176"/>
              <a:gd name="T60" fmla="*/ 160 w 192"/>
              <a:gd name="T61" fmla="*/ 148 h 176"/>
              <a:gd name="T62" fmla="*/ 152 w 192"/>
              <a:gd name="T63" fmla="*/ 156 h 176"/>
              <a:gd name="T64" fmla="*/ 144 w 192"/>
              <a:gd name="T65" fmla="*/ 148 h 176"/>
              <a:gd name="T66" fmla="*/ 144 w 192"/>
              <a:gd name="T67" fmla="*/ 68 h 176"/>
              <a:gd name="T68" fmla="*/ 152 w 192"/>
              <a:gd name="T69" fmla="*/ 60 h 176"/>
              <a:gd name="T70" fmla="*/ 160 w 192"/>
              <a:gd name="T71" fmla="*/ 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2" h="176">
                <a:moveTo>
                  <a:pt x="144" y="40"/>
                </a:moveTo>
                <a:cubicBezTo>
                  <a:pt x="144" y="16"/>
                  <a:pt x="144" y="16"/>
                  <a:pt x="144" y="16"/>
                </a:cubicBezTo>
                <a:cubicBezTo>
                  <a:pt x="144" y="7"/>
                  <a:pt x="137" y="0"/>
                  <a:pt x="128" y="0"/>
                </a:cubicBezTo>
                <a:cubicBezTo>
                  <a:pt x="64" y="0"/>
                  <a:pt x="64" y="0"/>
                  <a:pt x="64" y="0"/>
                </a:cubicBezTo>
                <a:cubicBezTo>
                  <a:pt x="55" y="0"/>
                  <a:pt x="48" y="7"/>
                  <a:pt x="48" y="16"/>
                </a:cubicBezTo>
                <a:cubicBezTo>
                  <a:pt x="48" y="40"/>
                  <a:pt x="48" y="40"/>
                  <a:pt x="48" y="40"/>
                </a:cubicBezTo>
                <a:cubicBezTo>
                  <a:pt x="16" y="40"/>
                  <a:pt x="16" y="40"/>
                  <a:pt x="16" y="40"/>
                </a:cubicBezTo>
                <a:cubicBezTo>
                  <a:pt x="7" y="40"/>
                  <a:pt x="0" y="47"/>
                  <a:pt x="0" y="56"/>
                </a:cubicBezTo>
                <a:cubicBezTo>
                  <a:pt x="0" y="160"/>
                  <a:pt x="0" y="160"/>
                  <a:pt x="0" y="160"/>
                </a:cubicBezTo>
                <a:cubicBezTo>
                  <a:pt x="0" y="169"/>
                  <a:pt x="7" y="176"/>
                  <a:pt x="16" y="176"/>
                </a:cubicBezTo>
                <a:cubicBezTo>
                  <a:pt x="176" y="176"/>
                  <a:pt x="176" y="176"/>
                  <a:pt x="176" y="176"/>
                </a:cubicBezTo>
                <a:cubicBezTo>
                  <a:pt x="185" y="176"/>
                  <a:pt x="192" y="169"/>
                  <a:pt x="192" y="160"/>
                </a:cubicBezTo>
                <a:cubicBezTo>
                  <a:pt x="192" y="56"/>
                  <a:pt x="192" y="56"/>
                  <a:pt x="192" y="56"/>
                </a:cubicBezTo>
                <a:cubicBezTo>
                  <a:pt x="192" y="47"/>
                  <a:pt x="185" y="40"/>
                  <a:pt x="176" y="40"/>
                </a:cubicBezTo>
                <a:lnTo>
                  <a:pt x="144" y="40"/>
                </a:lnTo>
                <a:close/>
                <a:moveTo>
                  <a:pt x="77" y="20"/>
                </a:moveTo>
                <a:cubicBezTo>
                  <a:pt x="115" y="20"/>
                  <a:pt x="115" y="20"/>
                  <a:pt x="115" y="20"/>
                </a:cubicBezTo>
                <a:cubicBezTo>
                  <a:pt x="120" y="20"/>
                  <a:pt x="124" y="24"/>
                  <a:pt x="124" y="29"/>
                </a:cubicBezTo>
                <a:cubicBezTo>
                  <a:pt x="124" y="40"/>
                  <a:pt x="124" y="40"/>
                  <a:pt x="124" y="40"/>
                </a:cubicBezTo>
                <a:cubicBezTo>
                  <a:pt x="68" y="40"/>
                  <a:pt x="68" y="40"/>
                  <a:pt x="68" y="40"/>
                </a:cubicBezTo>
                <a:cubicBezTo>
                  <a:pt x="68" y="29"/>
                  <a:pt x="68" y="29"/>
                  <a:pt x="68" y="29"/>
                </a:cubicBezTo>
                <a:cubicBezTo>
                  <a:pt x="68" y="24"/>
                  <a:pt x="72" y="20"/>
                  <a:pt x="77" y="20"/>
                </a:cubicBezTo>
                <a:close/>
                <a:moveTo>
                  <a:pt x="48" y="68"/>
                </a:moveTo>
                <a:cubicBezTo>
                  <a:pt x="48" y="148"/>
                  <a:pt x="48" y="148"/>
                  <a:pt x="48" y="148"/>
                </a:cubicBezTo>
                <a:cubicBezTo>
                  <a:pt x="48" y="152"/>
                  <a:pt x="44" y="156"/>
                  <a:pt x="40" y="156"/>
                </a:cubicBezTo>
                <a:cubicBezTo>
                  <a:pt x="36" y="156"/>
                  <a:pt x="32" y="152"/>
                  <a:pt x="32" y="148"/>
                </a:cubicBezTo>
                <a:cubicBezTo>
                  <a:pt x="32" y="68"/>
                  <a:pt x="32" y="68"/>
                  <a:pt x="32" y="68"/>
                </a:cubicBezTo>
                <a:cubicBezTo>
                  <a:pt x="32" y="64"/>
                  <a:pt x="36" y="60"/>
                  <a:pt x="40" y="60"/>
                </a:cubicBezTo>
                <a:cubicBezTo>
                  <a:pt x="44" y="60"/>
                  <a:pt x="48" y="64"/>
                  <a:pt x="48" y="68"/>
                </a:cubicBezTo>
                <a:close/>
                <a:moveTo>
                  <a:pt x="160" y="68"/>
                </a:moveTo>
                <a:cubicBezTo>
                  <a:pt x="160" y="148"/>
                  <a:pt x="160" y="148"/>
                  <a:pt x="160" y="148"/>
                </a:cubicBezTo>
                <a:cubicBezTo>
                  <a:pt x="160" y="152"/>
                  <a:pt x="156" y="156"/>
                  <a:pt x="152" y="156"/>
                </a:cubicBezTo>
                <a:cubicBezTo>
                  <a:pt x="148" y="156"/>
                  <a:pt x="144" y="152"/>
                  <a:pt x="144" y="148"/>
                </a:cubicBezTo>
                <a:cubicBezTo>
                  <a:pt x="144" y="68"/>
                  <a:pt x="144" y="68"/>
                  <a:pt x="144" y="68"/>
                </a:cubicBezTo>
                <a:cubicBezTo>
                  <a:pt x="144" y="64"/>
                  <a:pt x="148" y="60"/>
                  <a:pt x="152" y="60"/>
                </a:cubicBezTo>
                <a:cubicBezTo>
                  <a:pt x="156" y="60"/>
                  <a:pt x="160" y="64"/>
                  <a:pt x="160" y="6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73" name="Freeform 67">
            <a:extLst>
              <a:ext uri="{FF2B5EF4-FFF2-40B4-BE49-F238E27FC236}">
                <a16:creationId xmlns:a16="http://schemas.microsoft.com/office/drawing/2014/main" id="{1154E577-0F14-4373-907D-BC172AC88580}"/>
              </a:ext>
            </a:extLst>
          </p:cNvPr>
          <p:cNvSpPr>
            <a:spLocks noEditPoints="1"/>
          </p:cNvSpPr>
          <p:nvPr/>
        </p:nvSpPr>
        <p:spPr bwMode="auto">
          <a:xfrm>
            <a:off x="1650874" y="4772819"/>
            <a:ext cx="312738" cy="312737"/>
          </a:xfrm>
          <a:custGeom>
            <a:avLst/>
            <a:gdLst>
              <a:gd name="T0" fmla="*/ 0 w 192"/>
              <a:gd name="T1" fmla="*/ 176 h 192"/>
              <a:gd name="T2" fmla="*/ 16 w 192"/>
              <a:gd name="T3" fmla="*/ 192 h 192"/>
              <a:gd name="T4" fmla="*/ 176 w 192"/>
              <a:gd name="T5" fmla="*/ 192 h 192"/>
              <a:gd name="T6" fmla="*/ 192 w 192"/>
              <a:gd name="T7" fmla="*/ 176 h 192"/>
              <a:gd name="T8" fmla="*/ 192 w 192"/>
              <a:gd name="T9" fmla="*/ 76 h 192"/>
              <a:gd name="T10" fmla="*/ 176 w 192"/>
              <a:gd name="T11" fmla="*/ 60 h 192"/>
              <a:gd name="T12" fmla="*/ 160 w 192"/>
              <a:gd name="T13" fmla="*/ 60 h 192"/>
              <a:gd name="T14" fmla="*/ 160 w 192"/>
              <a:gd name="T15" fmla="*/ 42 h 192"/>
              <a:gd name="T16" fmla="*/ 118 w 192"/>
              <a:gd name="T17" fmla="*/ 0 h 192"/>
              <a:gd name="T18" fmla="*/ 93 w 192"/>
              <a:gd name="T19" fmla="*/ 8 h 192"/>
              <a:gd name="T20" fmla="*/ 74 w 192"/>
              <a:gd name="T21" fmla="*/ 4 h 192"/>
              <a:gd name="T22" fmla="*/ 32 w 192"/>
              <a:gd name="T23" fmla="*/ 46 h 192"/>
              <a:gd name="T24" fmla="*/ 32 w 192"/>
              <a:gd name="T25" fmla="*/ 60 h 192"/>
              <a:gd name="T26" fmla="*/ 16 w 192"/>
              <a:gd name="T27" fmla="*/ 60 h 192"/>
              <a:gd name="T28" fmla="*/ 0 w 192"/>
              <a:gd name="T29" fmla="*/ 76 h 192"/>
              <a:gd name="T30" fmla="*/ 0 w 192"/>
              <a:gd name="T31" fmla="*/ 176 h 192"/>
              <a:gd name="T32" fmla="*/ 140 w 192"/>
              <a:gd name="T33" fmla="*/ 60 h 192"/>
              <a:gd name="T34" fmla="*/ 96 w 192"/>
              <a:gd name="T35" fmla="*/ 60 h 192"/>
              <a:gd name="T36" fmla="*/ 96 w 192"/>
              <a:gd name="T37" fmla="*/ 42 h 192"/>
              <a:gd name="T38" fmla="*/ 118 w 192"/>
              <a:gd name="T39" fmla="*/ 20 h 192"/>
              <a:gd name="T40" fmla="*/ 140 w 192"/>
              <a:gd name="T41" fmla="*/ 42 h 192"/>
              <a:gd name="T42" fmla="*/ 140 w 192"/>
              <a:gd name="T43" fmla="*/ 60 h 192"/>
              <a:gd name="T44" fmla="*/ 76 w 192"/>
              <a:gd name="T45" fmla="*/ 60 h 192"/>
              <a:gd name="T46" fmla="*/ 52 w 192"/>
              <a:gd name="T47" fmla="*/ 60 h 192"/>
              <a:gd name="T48" fmla="*/ 52 w 192"/>
              <a:gd name="T49" fmla="*/ 46 h 192"/>
              <a:gd name="T50" fmla="*/ 74 w 192"/>
              <a:gd name="T51" fmla="*/ 24 h 192"/>
              <a:gd name="T52" fmla="*/ 80 w 192"/>
              <a:gd name="T53" fmla="*/ 25 h 192"/>
              <a:gd name="T54" fmla="*/ 76 w 192"/>
              <a:gd name="T55" fmla="*/ 42 h 192"/>
              <a:gd name="T56" fmla="*/ 76 w 192"/>
              <a:gd name="T57" fmla="*/ 60 h 192"/>
              <a:gd name="T58" fmla="*/ 76 w 192"/>
              <a:gd name="T59" fmla="*/ 86 h 192"/>
              <a:gd name="T60" fmla="*/ 86 w 192"/>
              <a:gd name="T61" fmla="*/ 76 h 192"/>
              <a:gd name="T62" fmla="*/ 96 w 192"/>
              <a:gd name="T63" fmla="*/ 86 h 192"/>
              <a:gd name="T64" fmla="*/ 86 w 192"/>
              <a:gd name="T65" fmla="*/ 96 h 192"/>
              <a:gd name="T66" fmla="*/ 76 w 192"/>
              <a:gd name="T67" fmla="*/ 86 h 192"/>
              <a:gd name="T68" fmla="*/ 140 w 192"/>
              <a:gd name="T69" fmla="*/ 86 h 192"/>
              <a:gd name="T70" fmla="*/ 150 w 192"/>
              <a:gd name="T71" fmla="*/ 76 h 192"/>
              <a:gd name="T72" fmla="*/ 160 w 192"/>
              <a:gd name="T73" fmla="*/ 86 h 192"/>
              <a:gd name="T74" fmla="*/ 150 w 192"/>
              <a:gd name="T75" fmla="*/ 96 h 192"/>
              <a:gd name="T76" fmla="*/ 140 w 192"/>
              <a:gd name="T77" fmla="*/ 86 h 192"/>
              <a:gd name="T78" fmla="*/ 36 w 192"/>
              <a:gd name="T79" fmla="*/ 88 h 192"/>
              <a:gd name="T80" fmla="*/ 36 w 192"/>
              <a:gd name="T81" fmla="*/ 164 h 192"/>
              <a:gd name="T82" fmla="*/ 28 w 192"/>
              <a:gd name="T83" fmla="*/ 172 h 192"/>
              <a:gd name="T84" fmla="*/ 20 w 192"/>
              <a:gd name="T85" fmla="*/ 164 h 192"/>
              <a:gd name="T86" fmla="*/ 20 w 192"/>
              <a:gd name="T87" fmla="*/ 88 h 192"/>
              <a:gd name="T88" fmla="*/ 28 w 192"/>
              <a:gd name="T89" fmla="*/ 80 h 192"/>
              <a:gd name="T90" fmla="*/ 36 w 192"/>
              <a:gd name="T91" fmla="*/ 8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192">
                <a:moveTo>
                  <a:pt x="0" y="176"/>
                </a:moveTo>
                <a:cubicBezTo>
                  <a:pt x="0" y="185"/>
                  <a:pt x="7" y="192"/>
                  <a:pt x="16" y="192"/>
                </a:cubicBezTo>
                <a:cubicBezTo>
                  <a:pt x="176" y="192"/>
                  <a:pt x="176" y="192"/>
                  <a:pt x="176" y="192"/>
                </a:cubicBezTo>
                <a:cubicBezTo>
                  <a:pt x="185" y="192"/>
                  <a:pt x="192" y="185"/>
                  <a:pt x="192" y="176"/>
                </a:cubicBezTo>
                <a:cubicBezTo>
                  <a:pt x="192" y="76"/>
                  <a:pt x="192" y="76"/>
                  <a:pt x="192" y="76"/>
                </a:cubicBezTo>
                <a:cubicBezTo>
                  <a:pt x="192" y="67"/>
                  <a:pt x="185" y="60"/>
                  <a:pt x="176" y="60"/>
                </a:cubicBezTo>
                <a:cubicBezTo>
                  <a:pt x="160" y="60"/>
                  <a:pt x="160" y="60"/>
                  <a:pt x="160" y="60"/>
                </a:cubicBezTo>
                <a:cubicBezTo>
                  <a:pt x="160" y="42"/>
                  <a:pt x="160" y="42"/>
                  <a:pt x="160" y="42"/>
                </a:cubicBezTo>
                <a:cubicBezTo>
                  <a:pt x="160" y="19"/>
                  <a:pt x="141" y="0"/>
                  <a:pt x="118" y="0"/>
                </a:cubicBezTo>
                <a:cubicBezTo>
                  <a:pt x="109" y="0"/>
                  <a:pt x="100" y="3"/>
                  <a:pt x="93" y="8"/>
                </a:cubicBezTo>
                <a:cubicBezTo>
                  <a:pt x="87" y="6"/>
                  <a:pt x="81" y="4"/>
                  <a:pt x="74" y="4"/>
                </a:cubicBezTo>
                <a:cubicBezTo>
                  <a:pt x="51" y="4"/>
                  <a:pt x="32" y="23"/>
                  <a:pt x="32" y="46"/>
                </a:cubicBezTo>
                <a:cubicBezTo>
                  <a:pt x="32" y="60"/>
                  <a:pt x="32" y="60"/>
                  <a:pt x="32" y="60"/>
                </a:cubicBezTo>
                <a:cubicBezTo>
                  <a:pt x="16" y="60"/>
                  <a:pt x="16" y="60"/>
                  <a:pt x="16" y="60"/>
                </a:cubicBezTo>
                <a:cubicBezTo>
                  <a:pt x="7" y="60"/>
                  <a:pt x="0" y="67"/>
                  <a:pt x="0" y="76"/>
                </a:cubicBezTo>
                <a:lnTo>
                  <a:pt x="0" y="176"/>
                </a:lnTo>
                <a:close/>
                <a:moveTo>
                  <a:pt x="140" y="60"/>
                </a:moveTo>
                <a:cubicBezTo>
                  <a:pt x="96" y="60"/>
                  <a:pt x="96" y="60"/>
                  <a:pt x="96" y="60"/>
                </a:cubicBezTo>
                <a:cubicBezTo>
                  <a:pt x="96" y="42"/>
                  <a:pt x="96" y="42"/>
                  <a:pt x="96" y="42"/>
                </a:cubicBezTo>
                <a:cubicBezTo>
                  <a:pt x="96" y="30"/>
                  <a:pt x="106" y="20"/>
                  <a:pt x="118" y="20"/>
                </a:cubicBezTo>
                <a:cubicBezTo>
                  <a:pt x="130" y="20"/>
                  <a:pt x="140" y="30"/>
                  <a:pt x="140" y="42"/>
                </a:cubicBezTo>
                <a:lnTo>
                  <a:pt x="140" y="60"/>
                </a:lnTo>
                <a:close/>
                <a:moveTo>
                  <a:pt x="76" y="60"/>
                </a:moveTo>
                <a:cubicBezTo>
                  <a:pt x="52" y="60"/>
                  <a:pt x="52" y="60"/>
                  <a:pt x="52" y="60"/>
                </a:cubicBezTo>
                <a:cubicBezTo>
                  <a:pt x="52" y="46"/>
                  <a:pt x="52" y="46"/>
                  <a:pt x="52" y="46"/>
                </a:cubicBezTo>
                <a:cubicBezTo>
                  <a:pt x="52" y="34"/>
                  <a:pt x="62" y="24"/>
                  <a:pt x="74" y="24"/>
                </a:cubicBezTo>
                <a:cubicBezTo>
                  <a:pt x="76" y="24"/>
                  <a:pt x="78" y="24"/>
                  <a:pt x="80" y="25"/>
                </a:cubicBezTo>
                <a:cubicBezTo>
                  <a:pt x="77" y="30"/>
                  <a:pt x="76" y="36"/>
                  <a:pt x="76" y="42"/>
                </a:cubicBezTo>
                <a:lnTo>
                  <a:pt x="76" y="60"/>
                </a:lnTo>
                <a:close/>
                <a:moveTo>
                  <a:pt x="76" y="86"/>
                </a:moveTo>
                <a:cubicBezTo>
                  <a:pt x="76" y="80"/>
                  <a:pt x="80" y="76"/>
                  <a:pt x="86" y="76"/>
                </a:cubicBezTo>
                <a:cubicBezTo>
                  <a:pt x="92" y="76"/>
                  <a:pt x="96" y="80"/>
                  <a:pt x="96" y="86"/>
                </a:cubicBezTo>
                <a:cubicBezTo>
                  <a:pt x="96" y="92"/>
                  <a:pt x="92" y="96"/>
                  <a:pt x="86" y="96"/>
                </a:cubicBezTo>
                <a:cubicBezTo>
                  <a:pt x="80" y="96"/>
                  <a:pt x="76" y="92"/>
                  <a:pt x="76" y="86"/>
                </a:cubicBezTo>
                <a:close/>
                <a:moveTo>
                  <a:pt x="140" y="86"/>
                </a:moveTo>
                <a:cubicBezTo>
                  <a:pt x="140" y="80"/>
                  <a:pt x="144" y="76"/>
                  <a:pt x="150" y="76"/>
                </a:cubicBezTo>
                <a:cubicBezTo>
                  <a:pt x="156" y="76"/>
                  <a:pt x="160" y="80"/>
                  <a:pt x="160" y="86"/>
                </a:cubicBezTo>
                <a:cubicBezTo>
                  <a:pt x="160" y="92"/>
                  <a:pt x="156" y="96"/>
                  <a:pt x="150" y="96"/>
                </a:cubicBezTo>
                <a:cubicBezTo>
                  <a:pt x="144" y="96"/>
                  <a:pt x="140" y="92"/>
                  <a:pt x="140" y="86"/>
                </a:cubicBezTo>
                <a:close/>
                <a:moveTo>
                  <a:pt x="36" y="88"/>
                </a:moveTo>
                <a:cubicBezTo>
                  <a:pt x="36" y="164"/>
                  <a:pt x="36" y="164"/>
                  <a:pt x="36" y="164"/>
                </a:cubicBezTo>
                <a:cubicBezTo>
                  <a:pt x="36" y="168"/>
                  <a:pt x="32" y="172"/>
                  <a:pt x="28" y="172"/>
                </a:cubicBezTo>
                <a:cubicBezTo>
                  <a:pt x="24" y="172"/>
                  <a:pt x="20" y="168"/>
                  <a:pt x="20" y="164"/>
                </a:cubicBezTo>
                <a:cubicBezTo>
                  <a:pt x="20" y="88"/>
                  <a:pt x="20" y="88"/>
                  <a:pt x="20" y="88"/>
                </a:cubicBezTo>
                <a:cubicBezTo>
                  <a:pt x="20" y="84"/>
                  <a:pt x="24" y="80"/>
                  <a:pt x="28" y="80"/>
                </a:cubicBezTo>
                <a:cubicBezTo>
                  <a:pt x="32" y="80"/>
                  <a:pt x="36" y="84"/>
                  <a:pt x="36" y="8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74" name="Freeform 68">
            <a:extLst>
              <a:ext uri="{FF2B5EF4-FFF2-40B4-BE49-F238E27FC236}">
                <a16:creationId xmlns:a16="http://schemas.microsoft.com/office/drawing/2014/main" id="{69DCAF25-AA92-49E7-8841-23486BB5A461}"/>
              </a:ext>
            </a:extLst>
          </p:cNvPr>
          <p:cNvSpPr>
            <a:spLocks noEditPoints="1"/>
          </p:cNvSpPr>
          <p:nvPr/>
        </p:nvSpPr>
        <p:spPr bwMode="auto">
          <a:xfrm>
            <a:off x="5868861" y="4090194"/>
            <a:ext cx="312738" cy="273050"/>
          </a:xfrm>
          <a:custGeom>
            <a:avLst/>
            <a:gdLst>
              <a:gd name="T0" fmla="*/ 100 w 192"/>
              <a:gd name="T1" fmla="*/ 138 h 168"/>
              <a:gd name="T2" fmla="*/ 98 w 192"/>
              <a:gd name="T3" fmla="*/ 128 h 168"/>
              <a:gd name="T4" fmla="*/ 122 w 192"/>
              <a:gd name="T5" fmla="*/ 128 h 168"/>
              <a:gd name="T6" fmla="*/ 120 w 192"/>
              <a:gd name="T7" fmla="*/ 138 h 168"/>
              <a:gd name="T8" fmla="*/ 150 w 192"/>
              <a:gd name="T9" fmla="*/ 168 h 168"/>
              <a:gd name="T10" fmla="*/ 180 w 192"/>
              <a:gd name="T11" fmla="*/ 138 h 168"/>
              <a:gd name="T12" fmla="*/ 150 w 192"/>
              <a:gd name="T13" fmla="*/ 108 h 168"/>
              <a:gd name="T14" fmla="*/ 84 w 192"/>
              <a:gd name="T15" fmla="*/ 108 h 168"/>
              <a:gd name="T16" fmla="*/ 76 w 192"/>
              <a:gd name="T17" fmla="*/ 100 h 168"/>
              <a:gd name="T18" fmla="*/ 84 w 192"/>
              <a:gd name="T19" fmla="*/ 92 h 168"/>
              <a:gd name="T20" fmla="*/ 153 w 192"/>
              <a:gd name="T21" fmla="*/ 92 h 168"/>
              <a:gd name="T22" fmla="*/ 169 w 192"/>
              <a:gd name="T23" fmla="*/ 82 h 168"/>
              <a:gd name="T24" fmla="*/ 191 w 192"/>
              <a:gd name="T25" fmla="*/ 32 h 168"/>
              <a:gd name="T26" fmla="*/ 192 w 192"/>
              <a:gd name="T27" fmla="*/ 28 h 168"/>
              <a:gd name="T28" fmla="*/ 184 w 192"/>
              <a:gd name="T29" fmla="*/ 20 h 168"/>
              <a:gd name="T30" fmla="*/ 59 w 192"/>
              <a:gd name="T31" fmla="*/ 20 h 168"/>
              <a:gd name="T32" fmla="*/ 56 w 192"/>
              <a:gd name="T33" fmla="*/ 10 h 168"/>
              <a:gd name="T34" fmla="*/ 44 w 192"/>
              <a:gd name="T35" fmla="*/ 0 h 168"/>
              <a:gd name="T36" fmla="*/ 10 w 192"/>
              <a:gd name="T37" fmla="*/ 0 h 168"/>
              <a:gd name="T38" fmla="*/ 0 w 192"/>
              <a:gd name="T39" fmla="*/ 10 h 168"/>
              <a:gd name="T40" fmla="*/ 10 w 192"/>
              <a:gd name="T41" fmla="*/ 20 h 168"/>
              <a:gd name="T42" fmla="*/ 31 w 192"/>
              <a:gd name="T43" fmla="*/ 20 h 168"/>
              <a:gd name="T44" fmla="*/ 39 w 192"/>
              <a:gd name="T45" fmla="*/ 25 h 168"/>
              <a:gd name="T46" fmla="*/ 55 w 192"/>
              <a:gd name="T47" fmla="*/ 112 h 168"/>
              <a:gd name="T48" fmla="*/ 40 w 192"/>
              <a:gd name="T49" fmla="*/ 138 h 168"/>
              <a:gd name="T50" fmla="*/ 70 w 192"/>
              <a:gd name="T51" fmla="*/ 168 h 168"/>
              <a:gd name="T52" fmla="*/ 100 w 192"/>
              <a:gd name="T53" fmla="*/ 138 h 168"/>
              <a:gd name="T54" fmla="*/ 80 w 192"/>
              <a:gd name="T55" fmla="*/ 138 h 168"/>
              <a:gd name="T56" fmla="*/ 70 w 192"/>
              <a:gd name="T57" fmla="*/ 148 h 168"/>
              <a:gd name="T58" fmla="*/ 60 w 192"/>
              <a:gd name="T59" fmla="*/ 138 h 168"/>
              <a:gd name="T60" fmla="*/ 70 w 192"/>
              <a:gd name="T61" fmla="*/ 128 h 168"/>
              <a:gd name="T62" fmla="*/ 80 w 192"/>
              <a:gd name="T63" fmla="*/ 138 h 168"/>
              <a:gd name="T64" fmla="*/ 160 w 192"/>
              <a:gd name="T65" fmla="*/ 138 h 168"/>
              <a:gd name="T66" fmla="*/ 150 w 192"/>
              <a:gd name="T67" fmla="*/ 148 h 168"/>
              <a:gd name="T68" fmla="*/ 140 w 192"/>
              <a:gd name="T69" fmla="*/ 138 h 168"/>
              <a:gd name="T70" fmla="*/ 150 w 192"/>
              <a:gd name="T71" fmla="*/ 128 h 168"/>
              <a:gd name="T72" fmla="*/ 160 w 192"/>
              <a:gd name="T73" fmla="*/ 13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2" h="168">
                <a:moveTo>
                  <a:pt x="100" y="138"/>
                </a:moveTo>
                <a:cubicBezTo>
                  <a:pt x="100" y="134"/>
                  <a:pt x="99" y="131"/>
                  <a:pt x="98" y="128"/>
                </a:cubicBezTo>
                <a:cubicBezTo>
                  <a:pt x="122" y="128"/>
                  <a:pt x="122" y="128"/>
                  <a:pt x="122" y="128"/>
                </a:cubicBezTo>
                <a:cubicBezTo>
                  <a:pt x="121" y="131"/>
                  <a:pt x="120" y="134"/>
                  <a:pt x="120" y="138"/>
                </a:cubicBezTo>
                <a:cubicBezTo>
                  <a:pt x="120" y="155"/>
                  <a:pt x="133" y="168"/>
                  <a:pt x="150" y="168"/>
                </a:cubicBezTo>
                <a:cubicBezTo>
                  <a:pt x="167" y="168"/>
                  <a:pt x="180" y="155"/>
                  <a:pt x="180" y="138"/>
                </a:cubicBezTo>
                <a:cubicBezTo>
                  <a:pt x="180" y="121"/>
                  <a:pt x="167" y="108"/>
                  <a:pt x="150" y="108"/>
                </a:cubicBezTo>
                <a:cubicBezTo>
                  <a:pt x="84" y="108"/>
                  <a:pt x="84" y="108"/>
                  <a:pt x="84" y="108"/>
                </a:cubicBezTo>
                <a:cubicBezTo>
                  <a:pt x="80" y="108"/>
                  <a:pt x="76" y="104"/>
                  <a:pt x="76" y="100"/>
                </a:cubicBezTo>
                <a:cubicBezTo>
                  <a:pt x="76" y="96"/>
                  <a:pt x="80" y="92"/>
                  <a:pt x="84" y="92"/>
                </a:cubicBezTo>
                <a:cubicBezTo>
                  <a:pt x="153" y="92"/>
                  <a:pt x="153" y="92"/>
                  <a:pt x="153" y="92"/>
                </a:cubicBezTo>
                <a:cubicBezTo>
                  <a:pt x="160" y="92"/>
                  <a:pt x="166" y="88"/>
                  <a:pt x="169" y="82"/>
                </a:cubicBezTo>
                <a:cubicBezTo>
                  <a:pt x="170" y="79"/>
                  <a:pt x="191" y="32"/>
                  <a:pt x="191" y="32"/>
                </a:cubicBezTo>
                <a:cubicBezTo>
                  <a:pt x="191" y="31"/>
                  <a:pt x="192" y="29"/>
                  <a:pt x="192" y="28"/>
                </a:cubicBezTo>
                <a:cubicBezTo>
                  <a:pt x="192" y="24"/>
                  <a:pt x="188" y="20"/>
                  <a:pt x="184" y="20"/>
                </a:cubicBezTo>
                <a:cubicBezTo>
                  <a:pt x="59" y="20"/>
                  <a:pt x="59" y="20"/>
                  <a:pt x="59" y="20"/>
                </a:cubicBezTo>
                <a:cubicBezTo>
                  <a:pt x="56" y="10"/>
                  <a:pt x="56" y="10"/>
                  <a:pt x="56" y="10"/>
                </a:cubicBezTo>
                <a:cubicBezTo>
                  <a:pt x="54" y="4"/>
                  <a:pt x="50" y="0"/>
                  <a:pt x="44" y="0"/>
                </a:cubicBezTo>
                <a:cubicBezTo>
                  <a:pt x="10" y="0"/>
                  <a:pt x="10" y="0"/>
                  <a:pt x="10" y="0"/>
                </a:cubicBezTo>
                <a:cubicBezTo>
                  <a:pt x="4" y="0"/>
                  <a:pt x="0" y="4"/>
                  <a:pt x="0" y="10"/>
                </a:cubicBezTo>
                <a:cubicBezTo>
                  <a:pt x="0" y="16"/>
                  <a:pt x="4" y="20"/>
                  <a:pt x="10" y="20"/>
                </a:cubicBezTo>
                <a:cubicBezTo>
                  <a:pt x="31" y="20"/>
                  <a:pt x="31" y="20"/>
                  <a:pt x="31" y="20"/>
                </a:cubicBezTo>
                <a:cubicBezTo>
                  <a:pt x="35" y="20"/>
                  <a:pt x="38" y="22"/>
                  <a:pt x="39" y="25"/>
                </a:cubicBezTo>
                <a:cubicBezTo>
                  <a:pt x="55" y="112"/>
                  <a:pt x="55" y="112"/>
                  <a:pt x="55" y="112"/>
                </a:cubicBezTo>
                <a:cubicBezTo>
                  <a:pt x="46" y="117"/>
                  <a:pt x="40" y="127"/>
                  <a:pt x="40" y="138"/>
                </a:cubicBezTo>
                <a:cubicBezTo>
                  <a:pt x="40" y="155"/>
                  <a:pt x="53" y="168"/>
                  <a:pt x="70" y="168"/>
                </a:cubicBezTo>
                <a:cubicBezTo>
                  <a:pt x="87" y="168"/>
                  <a:pt x="100" y="155"/>
                  <a:pt x="100" y="138"/>
                </a:cubicBezTo>
                <a:close/>
                <a:moveTo>
                  <a:pt x="80" y="138"/>
                </a:moveTo>
                <a:cubicBezTo>
                  <a:pt x="80" y="144"/>
                  <a:pt x="76" y="148"/>
                  <a:pt x="70" y="148"/>
                </a:cubicBezTo>
                <a:cubicBezTo>
                  <a:pt x="64" y="148"/>
                  <a:pt x="60" y="144"/>
                  <a:pt x="60" y="138"/>
                </a:cubicBezTo>
                <a:cubicBezTo>
                  <a:pt x="60" y="132"/>
                  <a:pt x="64" y="128"/>
                  <a:pt x="70" y="128"/>
                </a:cubicBezTo>
                <a:cubicBezTo>
                  <a:pt x="76" y="128"/>
                  <a:pt x="80" y="132"/>
                  <a:pt x="80" y="138"/>
                </a:cubicBezTo>
                <a:close/>
                <a:moveTo>
                  <a:pt x="160" y="138"/>
                </a:moveTo>
                <a:cubicBezTo>
                  <a:pt x="160" y="144"/>
                  <a:pt x="156" y="148"/>
                  <a:pt x="150" y="148"/>
                </a:cubicBezTo>
                <a:cubicBezTo>
                  <a:pt x="144" y="148"/>
                  <a:pt x="140" y="144"/>
                  <a:pt x="140" y="138"/>
                </a:cubicBezTo>
                <a:cubicBezTo>
                  <a:pt x="140" y="132"/>
                  <a:pt x="144" y="128"/>
                  <a:pt x="150" y="128"/>
                </a:cubicBezTo>
                <a:cubicBezTo>
                  <a:pt x="156" y="128"/>
                  <a:pt x="160" y="132"/>
                  <a:pt x="160" y="13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75" name="Freeform 69">
            <a:extLst>
              <a:ext uri="{FF2B5EF4-FFF2-40B4-BE49-F238E27FC236}">
                <a16:creationId xmlns:a16="http://schemas.microsoft.com/office/drawing/2014/main" id="{B80CA69F-8F21-49B5-BD87-E278872F194E}"/>
              </a:ext>
            </a:extLst>
          </p:cNvPr>
          <p:cNvSpPr>
            <a:spLocks noEditPoints="1"/>
          </p:cNvSpPr>
          <p:nvPr/>
        </p:nvSpPr>
        <p:spPr bwMode="auto">
          <a:xfrm>
            <a:off x="5186236" y="4071144"/>
            <a:ext cx="273050" cy="311150"/>
          </a:xfrm>
          <a:custGeom>
            <a:avLst/>
            <a:gdLst>
              <a:gd name="T0" fmla="*/ 158 w 168"/>
              <a:gd name="T1" fmla="*/ 40 h 192"/>
              <a:gd name="T2" fmla="*/ 132 w 168"/>
              <a:gd name="T3" fmla="*/ 40 h 192"/>
              <a:gd name="T4" fmla="*/ 132 w 168"/>
              <a:gd name="T5" fmla="*/ 16 h 192"/>
              <a:gd name="T6" fmla="*/ 116 w 168"/>
              <a:gd name="T7" fmla="*/ 0 h 192"/>
              <a:gd name="T8" fmla="*/ 52 w 168"/>
              <a:gd name="T9" fmla="*/ 0 h 192"/>
              <a:gd name="T10" fmla="*/ 36 w 168"/>
              <a:gd name="T11" fmla="*/ 16 h 192"/>
              <a:gd name="T12" fmla="*/ 36 w 168"/>
              <a:gd name="T13" fmla="*/ 40 h 192"/>
              <a:gd name="T14" fmla="*/ 10 w 168"/>
              <a:gd name="T15" fmla="*/ 40 h 192"/>
              <a:gd name="T16" fmla="*/ 0 w 168"/>
              <a:gd name="T17" fmla="*/ 50 h 192"/>
              <a:gd name="T18" fmla="*/ 10 w 168"/>
              <a:gd name="T19" fmla="*/ 60 h 192"/>
              <a:gd name="T20" fmla="*/ 16 w 168"/>
              <a:gd name="T21" fmla="*/ 60 h 192"/>
              <a:gd name="T22" fmla="*/ 16 w 168"/>
              <a:gd name="T23" fmla="*/ 176 h 192"/>
              <a:gd name="T24" fmla="*/ 32 w 168"/>
              <a:gd name="T25" fmla="*/ 192 h 192"/>
              <a:gd name="T26" fmla="*/ 136 w 168"/>
              <a:gd name="T27" fmla="*/ 192 h 192"/>
              <a:gd name="T28" fmla="*/ 152 w 168"/>
              <a:gd name="T29" fmla="*/ 176 h 192"/>
              <a:gd name="T30" fmla="*/ 152 w 168"/>
              <a:gd name="T31" fmla="*/ 60 h 192"/>
              <a:gd name="T32" fmla="*/ 158 w 168"/>
              <a:gd name="T33" fmla="*/ 60 h 192"/>
              <a:gd name="T34" fmla="*/ 168 w 168"/>
              <a:gd name="T35" fmla="*/ 50 h 192"/>
              <a:gd name="T36" fmla="*/ 158 w 168"/>
              <a:gd name="T37" fmla="*/ 40 h 192"/>
              <a:gd name="T38" fmla="*/ 112 w 168"/>
              <a:gd name="T39" fmla="*/ 40 h 192"/>
              <a:gd name="T40" fmla="*/ 56 w 168"/>
              <a:gd name="T41" fmla="*/ 40 h 192"/>
              <a:gd name="T42" fmla="*/ 56 w 168"/>
              <a:gd name="T43" fmla="*/ 29 h 192"/>
              <a:gd name="T44" fmla="*/ 65 w 168"/>
              <a:gd name="T45" fmla="*/ 20 h 192"/>
              <a:gd name="T46" fmla="*/ 103 w 168"/>
              <a:gd name="T47" fmla="*/ 20 h 192"/>
              <a:gd name="T48" fmla="*/ 112 w 168"/>
              <a:gd name="T49" fmla="*/ 29 h 192"/>
              <a:gd name="T50" fmla="*/ 112 w 168"/>
              <a:gd name="T51" fmla="*/ 40 h 192"/>
              <a:gd name="T52" fmla="*/ 56 w 168"/>
              <a:gd name="T53" fmla="*/ 68 h 192"/>
              <a:gd name="T54" fmla="*/ 56 w 168"/>
              <a:gd name="T55" fmla="*/ 164 h 192"/>
              <a:gd name="T56" fmla="*/ 48 w 168"/>
              <a:gd name="T57" fmla="*/ 172 h 192"/>
              <a:gd name="T58" fmla="*/ 40 w 168"/>
              <a:gd name="T59" fmla="*/ 164 h 192"/>
              <a:gd name="T60" fmla="*/ 40 w 168"/>
              <a:gd name="T61" fmla="*/ 68 h 192"/>
              <a:gd name="T62" fmla="*/ 48 w 168"/>
              <a:gd name="T63" fmla="*/ 60 h 192"/>
              <a:gd name="T64" fmla="*/ 56 w 168"/>
              <a:gd name="T65" fmla="*/ 68 h 192"/>
              <a:gd name="T66" fmla="*/ 92 w 168"/>
              <a:gd name="T67" fmla="*/ 68 h 192"/>
              <a:gd name="T68" fmla="*/ 92 w 168"/>
              <a:gd name="T69" fmla="*/ 164 h 192"/>
              <a:gd name="T70" fmla="*/ 84 w 168"/>
              <a:gd name="T71" fmla="*/ 172 h 192"/>
              <a:gd name="T72" fmla="*/ 76 w 168"/>
              <a:gd name="T73" fmla="*/ 164 h 192"/>
              <a:gd name="T74" fmla="*/ 76 w 168"/>
              <a:gd name="T75" fmla="*/ 68 h 192"/>
              <a:gd name="T76" fmla="*/ 84 w 168"/>
              <a:gd name="T77" fmla="*/ 60 h 192"/>
              <a:gd name="T78" fmla="*/ 92 w 168"/>
              <a:gd name="T79" fmla="*/ 68 h 192"/>
              <a:gd name="T80" fmla="*/ 128 w 168"/>
              <a:gd name="T81" fmla="*/ 68 h 192"/>
              <a:gd name="T82" fmla="*/ 128 w 168"/>
              <a:gd name="T83" fmla="*/ 164 h 192"/>
              <a:gd name="T84" fmla="*/ 120 w 168"/>
              <a:gd name="T85" fmla="*/ 172 h 192"/>
              <a:gd name="T86" fmla="*/ 112 w 168"/>
              <a:gd name="T87" fmla="*/ 164 h 192"/>
              <a:gd name="T88" fmla="*/ 112 w 168"/>
              <a:gd name="T89" fmla="*/ 68 h 192"/>
              <a:gd name="T90" fmla="*/ 120 w 168"/>
              <a:gd name="T91" fmla="*/ 60 h 192"/>
              <a:gd name="T92" fmla="*/ 128 w 168"/>
              <a:gd name="T93" fmla="*/ 6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8" h="192">
                <a:moveTo>
                  <a:pt x="158" y="40"/>
                </a:moveTo>
                <a:cubicBezTo>
                  <a:pt x="132" y="40"/>
                  <a:pt x="132" y="40"/>
                  <a:pt x="132" y="40"/>
                </a:cubicBezTo>
                <a:cubicBezTo>
                  <a:pt x="132" y="16"/>
                  <a:pt x="132" y="16"/>
                  <a:pt x="132" y="16"/>
                </a:cubicBezTo>
                <a:cubicBezTo>
                  <a:pt x="132" y="7"/>
                  <a:pt x="125" y="0"/>
                  <a:pt x="116" y="0"/>
                </a:cubicBezTo>
                <a:cubicBezTo>
                  <a:pt x="52" y="0"/>
                  <a:pt x="52" y="0"/>
                  <a:pt x="52" y="0"/>
                </a:cubicBezTo>
                <a:cubicBezTo>
                  <a:pt x="43" y="0"/>
                  <a:pt x="36" y="7"/>
                  <a:pt x="36" y="16"/>
                </a:cubicBezTo>
                <a:cubicBezTo>
                  <a:pt x="36" y="40"/>
                  <a:pt x="36" y="40"/>
                  <a:pt x="36" y="40"/>
                </a:cubicBezTo>
                <a:cubicBezTo>
                  <a:pt x="10" y="40"/>
                  <a:pt x="10" y="40"/>
                  <a:pt x="10" y="40"/>
                </a:cubicBezTo>
                <a:cubicBezTo>
                  <a:pt x="4" y="40"/>
                  <a:pt x="0" y="44"/>
                  <a:pt x="0" y="50"/>
                </a:cubicBezTo>
                <a:cubicBezTo>
                  <a:pt x="0" y="56"/>
                  <a:pt x="4" y="60"/>
                  <a:pt x="10" y="60"/>
                </a:cubicBezTo>
                <a:cubicBezTo>
                  <a:pt x="16" y="60"/>
                  <a:pt x="16" y="60"/>
                  <a:pt x="16" y="60"/>
                </a:cubicBezTo>
                <a:cubicBezTo>
                  <a:pt x="16" y="176"/>
                  <a:pt x="16" y="176"/>
                  <a:pt x="16" y="176"/>
                </a:cubicBezTo>
                <a:cubicBezTo>
                  <a:pt x="16" y="185"/>
                  <a:pt x="23" y="192"/>
                  <a:pt x="32" y="192"/>
                </a:cubicBezTo>
                <a:cubicBezTo>
                  <a:pt x="136" y="192"/>
                  <a:pt x="136" y="192"/>
                  <a:pt x="136" y="192"/>
                </a:cubicBezTo>
                <a:cubicBezTo>
                  <a:pt x="145" y="192"/>
                  <a:pt x="152" y="185"/>
                  <a:pt x="152" y="176"/>
                </a:cubicBezTo>
                <a:cubicBezTo>
                  <a:pt x="152" y="60"/>
                  <a:pt x="152" y="60"/>
                  <a:pt x="152" y="60"/>
                </a:cubicBezTo>
                <a:cubicBezTo>
                  <a:pt x="158" y="60"/>
                  <a:pt x="158" y="60"/>
                  <a:pt x="158" y="60"/>
                </a:cubicBezTo>
                <a:cubicBezTo>
                  <a:pt x="164" y="60"/>
                  <a:pt x="168" y="56"/>
                  <a:pt x="168" y="50"/>
                </a:cubicBezTo>
                <a:cubicBezTo>
                  <a:pt x="168" y="44"/>
                  <a:pt x="164" y="40"/>
                  <a:pt x="158" y="40"/>
                </a:cubicBezTo>
                <a:close/>
                <a:moveTo>
                  <a:pt x="112" y="40"/>
                </a:moveTo>
                <a:cubicBezTo>
                  <a:pt x="56" y="40"/>
                  <a:pt x="56" y="40"/>
                  <a:pt x="56" y="40"/>
                </a:cubicBezTo>
                <a:cubicBezTo>
                  <a:pt x="56" y="29"/>
                  <a:pt x="56" y="29"/>
                  <a:pt x="56" y="29"/>
                </a:cubicBezTo>
                <a:cubicBezTo>
                  <a:pt x="56" y="24"/>
                  <a:pt x="60" y="20"/>
                  <a:pt x="65" y="20"/>
                </a:cubicBezTo>
                <a:cubicBezTo>
                  <a:pt x="103" y="20"/>
                  <a:pt x="103" y="20"/>
                  <a:pt x="103" y="20"/>
                </a:cubicBezTo>
                <a:cubicBezTo>
                  <a:pt x="108" y="20"/>
                  <a:pt x="112" y="24"/>
                  <a:pt x="112" y="29"/>
                </a:cubicBezTo>
                <a:lnTo>
                  <a:pt x="112" y="40"/>
                </a:lnTo>
                <a:close/>
                <a:moveTo>
                  <a:pt x="56" y="68"/>
                </a:moveTo>
                <a:cubicBezTo>
                  <a:pt x="56" y="164"/>
                  <a:pt x="56" y="164"/>
                  <a:pt x="56" y="164"/>
                </a:cubicBezTo>
                <a:cubicBezTo>
                  <a:pt x="56" y="168"/>
                  <a:pt x="52" y="172"/>
                  <a:pt x="48" y="172"/>
                </a:cubicBezTo>
                <a:cubicBezTo>
                  <a:pt x="44" y="172"/>
                  <a:pt x="40" y="168"/>
                  <a:pt x="40" y="164"/>
                </a:cubicBezTo>
                <a:cubicBezTo>
                  <a:pt x="40" y="68"/>
                  <a:pt x="40" y="68"/>
                  <a:pt x="40" y="68"/>
                </a:cubicBezTo>
                <a:cubicBezTo>
                  <a:pt x="40" y="64"/>
                  <a:pt x="44" y="60"/>
                  <a:pt x="48" y="60"/>
                </a:cubicBezTo>
                <a:cubicBezTo>
                  <a:pt x="52" y="60"/>
                  <a:pt x="56" y="64"/>
                  <a:pt x="56" y="68"/>
                </a:cubicBezTo>
                <a:close/>
                <a:moveTo>
                  <a:pt x="92" y="68"/>
                </a:moveTo>
                <a:cubicBezTo>
                  <a:pt x="92" y="164"/>
                  <a:pt x="92" y="164"/>
                  <a:pt x="92" y="164"/>
                </a:cubicBezTo>
                <a:cubicBezTo>
                  <a:pt x="92" y="168"/>
                  <a:pt x="88" y="172"/>
                  <a:pt x="84" y="172"/>
                </a:cubicBezTo>
                <a:cubicBezTo>
                  <a:pt x="80" y="172"/>
                  <a:pt x="76" y="168"/>
                  <a:pt x="76" y="164"/>
                </a:cubicBezTo>
                <a:cubicBezTo>
                  <a:pt x="76" y="68"/>
                  <a:pt x="76" y="68"/>
                  <a:pt x="76" y="68"/>
                </a:cubicBezTo>
                <a:cubicBezTo>
                  <a:pt x="76" y="64"/>
                  <a:pt x="80" y="60"/>
                  <a:pt x="84" y="60"/>
                </a:cubicBezTo>
                <a:cubicBezTo>
                  <a:pt x="88" y="60"/>
                  <a:pt x="92" y="64"/>
                  <a:pt x="92" y="68"/>
                </a:cubicBezTo>
                <a:close/>
                <a:moveTo>
                  <a:pt x="128" y="68"/>
                </a:moveTo>
                <a:cubicBezTo>
                  <a:pt x="128" y="164"/>
                  <a:pt x="128" y="164"/>
                  <a:pt x="128" y="164"/>
                </a:cubicBezTo>
                <a:cubicBezTo>
                  <a:pt x="128" y="168"/>
                  <a:pt x="124" y="172"/>
                  <a:pt x="120" y="172"/>
                </a:cubicBezTo>
                <a:cubicBezTo>
                  <a:pt x="116" y="172"/>
                  <a:pt x="112" y="168"/>
                  <a:pt x="112" y="164"/>
                </a:cubicBezTo>
                <a:cubicBezTo>
                  <a:pt x="112" y="68"/>
                  <a:pt x="112" y="68"/>
                  <a:pt x="112" y="68"/>
                </a:cubicBezTo>
                <a:cubicBezTo>
                  <a:pt x="112" y="64"/>
                  <a:pt x="116" y="60"/>
                  <a:pt x="120" y="60"/>
                </a:cubicBezTo>
                <a:cubicBezTo>
                  <a:pt x="124" y="60"/>
                  <a:pt x="128" y="64"/>
                  <a:pt x="128" y="6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76" name="Freeform 70">
            <a:extLst>
              <a:ext uri="{FF2B5EF4-FFF2-40B4-BE49-F238E27FC236}">
                <a16:creationId xmlns:a16="http://schemas.microsoft.com/office/drawing/2014/main" id="{DB04507B-D903-47C7-9729-7B6243C79001}"/>
              </a:ext>
            </a:extLst>
          </p:cNvPr>
          <p:cNvSpPr>
            <a:spLocks noEditPoints="1"/>
          </p:cNvSpPr>
          <p:nvPr/>
        </p:nvSpPr>
        <p:spPr bwMode="auto">
          <a:xfrm>
            <a:off x="4489324" y="4071144"/>
            <a:ext cx="254000" cy="311150"/>
          </a:xfrm>
          <a:custGeom>
            <a:avLst/>
            <a:gdLst>
              <a:gd name="T0" fmla="*/ 151 w 156"/>
              <a:gd name="T1" fmla="*/ 138 h 192"/>
              <a:gd name="T2" fmla="*/ 135 w 156"/>
              <a:gd name="T3" fmla="*/ 123 h 192"/>
              <a:gd name="T4" fmla="*/ 78 w 156"/>
              <a:gd name="T5" fmla="*/ 160 h 192"/>
              <a:gd name="T6" fmla="*/ 21 w 156"/>
              <a:gd name="T7" fmla="*/ 123 h 192"/>
              <a:gd name="T8" fmla="*/ 5 w 156"/>
              <a:gd name="T9" fmla="*/ 138 h 192"/>
              <a:gd name="T10" fmla="*/ 0 w 156"/>
              <a:gd name="T11" fmla="*/ 156 h 192"/>
              <a:gd name="T12" fmla="*/ 0 w 156"/>
              <a:gd name="T13" fmla="*/ 176 h 192"/>
              <a:gd name="T14" fmla="*/ 16 w 156"/>
              <a:gd name="T15" fmla="*/ 192 h 192"/>
              <a:gd name="T16" fmla="*/ 140 w 156"/>
              <a:gd name="T17" fmla="*/ 192 h 192"/>
              <a:gd name="T18" fmla="*/ 156 w 156"/>
              <a:gd name="T19" fmla="*/ 176 h 192"/>
              <a:gd name="T20" fmla="*/ 156 w 156"/>
              <a:gd name="T21" fmla="*/ 156 h 192"/>
              <a:gd name="T22" fmla="*/ 151 w 156"/>
              <a:gd name="T23" fmla="*/ 138 h 192"/>
              <a:gd name="T24" fmla="*/ 56 w 156"/>
              <a:gd name="T25" fmla="*/ 113 h 192"/>
              <a:gd name="T26" fmla="*/ 47 w 156"/>
              <a:gd name="T27" fmla="*/ 114 h 192"/>
              <a:gd name="T28" fmla="*/ 41 w 156"/>
              <a:gd name="T29" fmla="*/ 122 h 192"/>
              <a:gd name="T30" fmla="*/ 42 w 156"/>
              <a:gd name="T31" fmla="*/ 126 h 192"/>
              <a:gd name="T32" fmla="*/ 78 w 156"/>
              <a:gd name="T33" fmla="*/ 144 h 192"/>
              <a:gd name="T34" fmla="*/ 114 w 156"/>
              <a:gd name="T35" fmla="*/ 127 h 192"/>
              <a:gd name="T36" fmla="*/ 115 w 156"/>
              <a:gd name="T37" fmla="*/ 122 h 192"/>
              <a:gd name="T38" fmla="*/ 109 w 156"/>
              <a:gd name="T39" fmla="*/ 114 h 192"/>
              <a:gd name="T40" fmla="*/ 99 w 156"/>
              <a:gd name="T41" fmla="*/ 113 h 192"/>
              <a:gd name="T42" fmla="*/ 91 w 156"/>
              <a:gd name="T43" fmla="*/ 104 h 192"/>
              <a:gd name="T44" fmla="*/ 99 w 156"/>
              <a:gd name="T45" fmla="*/ 96 h 192"/>
              <a:gd name="T46" fmla="*/ 100 w 156"/>
              <a:gd name="T47" fmla="*/ 96 h 192"/>
              <a:gd name="T48" fmla="*/ 146 w 156"/>
              <a:gd name="T49" fmla="*/ 81 h 192"/>
              <a:gd name="T50" fmla="*/ 148 w 156"/>
              <a:gd name="T51" fmla="*/ 76 h 192"/>
              <a:gd name="T52" fmla="*/ 141 w 156"/>
              <a:gd name="T53" fmla="*/ 68 h 192"/>
              <a:gd name="T54" fmla="*/ 120 w 156"/>
              <a:gd name="T55" fmla="*/ 44 h 192"/>
              <a:gd name="T56" fmla="*/ 120 w 156"/>
              <a:gd name="T57" fmla="*/ 42 h 192"/>
              <a:gd name="T58" fmla="*/ 78 w 156"/>
              <a:gd name="T59" fmla="*/ 0 h 192"/>
              <a:gd name="T60" fmla="*/ 36 w 156"/>
              <a:gd name="T61" fmla="*/ 42 h 192"/>
              <a:gd name="T62" fmla="*/ 36 w 156"/>
              <a:gd name="T63" fmla="*/ 44 h 192"/>
              <a:gd name="T64" fmla="*/ 15 w 156"/>
              <a:gd name="T65" fmla="*/ 68 h 192"/>
              <a:gd name="T66" fmla="*/ 8 w 156"/>
              <a:gd name="T67" fmla="*/ 76 h 192"/>
              <a:gd name="T68" fmla="*/ 10 w 156"/>
              <a:gd name="T69" fmla="*/ 81 h 192"/>
              <a:gd name="T70" fmla="*/ 56 w 156"/>
              <a:gd name="T71" fmla="*/ 96 h 192"/>
              <a:gd name="T72" fmla="*/ 58 w 156"/>
              <a:gd name="T73" fmla="*/ 96 h 192"/>
              <a:gd name="T74" fmla="*/ 65 w 156"/>
              <a:gd name="T75" fmla="*/ 104 h 192"/>
              <a:gd name="T76" fmla="*/ 56 w 156"/>
              <a:gd name="T77" fmla="*/ 11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6" h="192">
                <a:moveTo>
                  <a:pt x="151" y="138"/>
                </a:moveTo>
                <a:cubicBezTo>
                  <a:pt x="146" y="132"/>
                  <a:pt x="141" y="127"/>
                  <a:pt x="135" y="123"/>
                </a:cubicBezTo>
                <a:cubicBezTo>
                  <a:pt x="125" y="145"/>
                  <a:pt x="103" y="160"/>
                  <a:pt x="78" y="160"/>
                </a:cubicBezTo>
                <a:cubicBezTo>
                  <a:pt x="53" y="160"/>
                  <a:pt x="31" y="145"/>
                  <a:pt x="21" y="123"/>
                </a:cubicBezTo>
                <a:cubicBezTo>
                  <a:pt x="15" y="127"/>
                  <a:pt x="10" y="132"/>
                  <a:pt x="5" y="138"/>
                </a:cubicBezTo>
                <a:cubicBezTo>
                  <a:pt x="2" y="143"/>
                  <a:pt x="0" y="151"/>
                  <a:pt x="0" y="156"/>
                </a:cubicBezTo>
                <a:cubicBezTo>
                  <a:pt x="0" y="157"/>
                  <a:pt x="0" y="176"/>
                  <a:pt x="0" y="176"/>
                </a:cubicBezTo>
                <a:cubicBezTo>
                  <a:pt x="0" y="185"/>
                  <a:pt x="7" y="192"/>
                  <a:pt x="16" y="192"/>
                </a:cubicBezTo>
                <a:cubicBezTo>
                  <a:pt x="140" y="192"/>
                  <a:pt x="140" y="192"/>
                  <a:pt x="140" y="192"/>
                </a:cubicBezTo>
                <a:cubicBezTo>
                  <a:pt x="149" y="192"/>
                  <a:pt x="156" y="185"/>
                  <a:pt x="156" y="176"/>
                </a:cubicBezTo>
                <a:cubicBezTo>
                  <a:pt x="156" y="176"/>
                  <a:pt x="156" y="157"/>
                  <a:pt x="156" y="156"/>
                </a:cubicBezTo>
                <a:cubicBezTo>
                  <a:pt x="156" y="151"/>
                  <a:pt x="154" y="143"/>
                  <a:pt x="151" y="138"/>
                </a:cubicBezTo>
                <a:close/>
                <a:moveTo>
                  <a:pt x="56" y="113"/>
                </a:moveTo>
                <a:cubicBezTo>
                  <a:pt x="53" y="113"/>
                  <a:pt x="50" y="114"/>
                  <a:pt x="47" y="114"/>
                </a:cubicBezTo>
                <a:cubicBezTo>
                  <a:pt x="43" y="115"/>
                  <a:pt x="41" y="118"/>
                  <a:pt x="41" y="122"/>
                </a:cubicBezTo>
                <a:cubicBezTo>
                  <a:pt x="41" y="124"/>
                  <a:pt x="41" y="125"/>
                  <a:pt x="42" y="126"/>
                </a:cubicBezTo>
                <a:cubicBezTo>
                  <a:pt x="50" y="137"/>
                  <a:pt x="63" y="144"/>
                  <a:pt x="78" y="144"/>
                </a:cubicBezTo>
                <a:cubicBezTo>
                  <a:pt x="92" y="144"/>
                  <a:pt x="105" y="137"/>
                  <a:pt x="114" y="127"/>
                </a:cubicBezTo>
                <a:cubicBezTo>
                  <a:pt x="115" y="126"/>
                  <a:pt x="115" y="124"/>
                  <a:pt x="115" y="122"/>
                </a:cubicBezTo>
                <a:cubicBezTo>
                  <a:pt x="115" y="118"/>
                  <a:pt x="113" y="115"/>
                  <a:pt x="109" y="114"/>
                </a:cubicBezTo>
                <a:cubicBezTo>
                  <a:pt x="106" y="114"/>
                  <a:pt x="102" y="113"/>
                  <a:pt x="99" y="113"/>
                </a:cubicBezTo>
                <a:cubicBezTo>
                  <a:pt x="94" y="112"/>
                  <a:pt x="91" y="109"/>
                  <a:pt x="91" y="104"/>
                </a:cubicBezTo>
                <a:cubicBezTo>
                  <a:pt x="91" y="100"/>
                  <a:pt x="94" y="96"/>
                  <a:pt x="99" y="96"/>
                </a:cubicBezTo>
                <a:cubicBezTo>
                  <a:pt x="99" y="96"/>
                  <a:pt x="100" y="96"/>
                  <a:pt x="100" y="96"/>
                </a:cubicBezTo>
                <a:cubicBezTo>
                  <a:pt x="122" y="94"/>
                  <a:pt x="136" y="90"/>
                  <a:pt x="146" y="81"/>
                </a:cubicBezTo>
                <a:cubicBezTo>
                  <a:pt x="147" y="80"/>
                  <a:pt x="148" y="78"/>
                  <a:pt x="148" y="76"/>
                </a:cubicBezTo>
                <a:cubicBezTo>
                  <a:pt x="148" y="72"/>
                  <a:pt x="145" y="68"/>
                  <a:pt x="141" y="68"/>
                </a:cubicBezTo>
                <a:cubicBezTo>
                  <a:pt x="129" y="66"/>
                  <a:pt x="120" y="56"/>
                  <a:pt x="120" y="44"/>
                </a:cubicBezTo>
                <a:cubicBezTo>
                  <a:pt x="120" y="42"/>
                  <a:pt x="120" y="42"/>
                  <a:pt x="120" y="42"/>
                </a:cubicBezTo>
                <a:cubicBezTo>
                  <a:pt x="120" y="19"/>
                  <a:pt x="101" y="0"/>
                  <a:pt x="78" y="0"/>
                </a:cubicBezTo>
                <a:cubicBezTo>
                  <a:pt x="55" y="0"/>
                  <a:pt x="36" y="19"/>
                  <a:pt x="36" y="42"/>
                </a:cubicBezTo>
                <a:cubicBezTo>
                  <a:pt x="36" y="44"/>
                  <a:pt x="36" y="44"/>
                  <a:pt x="36" y="44"/>
                </a:cubicBezTo>
                <a:cubicBezTo>
                  <a:pt x="36" y="56"/>
                  <a:pt x="27" y="66"/>
                  <a:pt x="15" y="68"/>
                </a:cubicBezTo>
                <a:cubicBezTo>
                  <a:pt x="11" y="68"/>
                  <a:pt x="8" y="72"/>
                  <a:pt x="8" y="76"/>
                </a:cubicBezTo>
                <a:cubicBezTo>
                  <a:pt x="8" y="78"/>
                  <a:pt x="9" y="80"/>
                  <a:pt x="10" y="81"/>
                </a:cubicBezTo>
                <a:cubicBezTo>
                  <a:pt x="20" y="90"/>
                  <a:pt x="34" y="94"/>
                  <a:pt x="56" y="96"/>
                </a:cubicBezTo>
                <a:cubicBezTo>
                  <a:pt x="57" y="96"/>
                  <a:pt x="57" y="96"/>
                  <a:pt x="58" y="96"/>
                </a:cubicBezTo>
                <a:cubicBezTo>
                  <a:pt x="62" y="96"/>
                  <a:pt x="65" y="100"/>
                  <a:pt x="65" y="104"/>
                </a:cubicBezTo>
                <a:cubicBezTo>
                  <a:pt x="65" y="109"/>
                  <a:pt x="61" y="112"/>
                  <a:pt x="56" y="113"/>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77" name="Freeform 71">
            <a:extLst>
              <a:ext uri="{FF2B5EF4-FFF2-40B4-BE49-F238E27FC236}">
                <a16:creationId xmlns:a16="http://schemas.microsoft.com/office/drawing/2014/main" id="{EB4194AC-B131-499D-A372-DCF33F0E34E5}"/>
              </a:ext>
            </a:extLst>
          </p:cNvPr>
          <p:cNvSpPr>
            <a:spLocks noEditPoints="1"/>
          </p:cNvSpPr>
          <p:nvPr/>
        </p:nvSpPr>
        <p:spPr bwMode="auto">
          <a:xfrm>
            <a:off x="3786061" y="4071144"/>
            <a:ext cx="254000" cy="311150"/>
          </a:xfrm>
          <a:custGeom>
            <a:avLst/>
            <a:gdLst>
              <a:gd name="T0" fmla="*/ 151 w 156"/>
              <a:gd name="T1" fmla="*/ 138 h 192"/>
              <a:gd name="T2" fmla="*/ 118 w 156"/>
              <a:gd name="T3" fmla="*/ 116 h 192"/>
              <a:gd name="T4" fmla="*/ 104 w 156"/>
              <a:gd name="T5" fmla="*/ 164 h 192"/>
              <a:gd name="T6" fmla="*/ 96 w 156"/>
              <a:gd name="T7" fmla="*/ 172 h 192"/>
              <a:gd name="T8" fmla="*/ 88 w 156"/>
              <a:gd name="T9" fmla="*/ 164 h 192"/>
              <a:gd name="T10" fmla="*/ 88 w 156"/>
              <a:gd name="T11" fmla="*/ 126 h 192"/>
              <a:gd name="T12" fmla="*/ 78 w 156"/>
              <a:gd name="T13" fmla="*/ 116 h 192"/>
              <a:gd name="T14" fmla="*/ 68 w 156"/>
              <a:gd name="T15" fmla="*/ 126 h 192"/>
              <a:gd name="T16" fmla="*/ 68 w 156"/>
              <a:gd name="T17" fmla="*/ 164 h 192"/>
              <a:gd name="T18" fmla="*/ 60 w 156"/>
              <a:gd name="T19" fmla="*/ 172 h 192"/>
              <a:gd name="T20" fmla="*/ 52 w 156"/>
              <a:gd name="T21" fmla="*/ 164 h 192"/>
              <a:gd name="T22" fmla="*/ 38 w 156"/>
              <a:gd name="T23" fmla="*/ 116 h 192"/>
              <a:gd name="T24" fmla="*/ 5 w 156"/>
              <a:gd name="T25" fmla="*/ 138 h 192"/>
              <a:gd name="T26" fmla="*/ 0 w 156"/>
              <a:gd name="T27" fmla="*/ 156 h 192"/>
              <a:gd name="T28" fmla="*/ 0 w 156"/>
              <a:gd name="T29" fmla="*/ 160 h 192"/>
              <a:gd name="T30" fmla="*/ 0 w 156"/>
              <a:gd name="T31" fmla="*/ 168 h 192"/>
              <a:gd name="T32" fmla="*/ 0 w 156"/>
              <a:gd name="T33" fmla="*/ 176 h 192"/>
              <a:gd name="T34" fmla="*/ 16 w 156"/>
              <a:gd name="T35" fmla="*/ 192 h 192"/>
              <a:gd name="T36" fmla="*/ 140 w 156"/>
              <a:gd name="T37" fmla="*/ 192 h 192"/>
              <a:gd name="T38" fmla="*/ 156 w 156"/>
              <a:gd name="T39" fmla="*/ 176 h 192"/>
              <a:gd name="T40" fmla="*/ 156 w 156"/>
              <a:gd name="T41" fmla="*/ 168 h 192"/>
              <a:gd name="T42" fmla="*/ 156 w 156"/>
              <a:gd name="T43" fmla="*/ 160 h 192"/>
              <a:gd name="T44" fmla="*/ 156 w 156"/>
              <a:gd name="T45" fmla="*/ 156 h 192"/>
              <a:gd name="T46" fmla="*/ 151 w 156"/>
              <a:gd name="T47" fmla="*/ 138 h 192"/>
              <a:gd name="T48" fmla="*/ 36 w 156"/>
              <a:gd name="T49" fmla="*/ 42 h 192"/>
              <a:gd name="T50" fmla="*/ 78 w 156"/>
              <a:gd name="T51" fmla="*/ 100 h 192"/>
              <a:gd name="T52" fmla="*/ 120 w 156"/>
              <a:gd name="T53" fmla="*/ 42 h 192"/>
              <a:gd name="T54" fmla="*/ 78 w 156"/>
              <a:gd name="T55" fmla="*/ 0 h 192"/>
              <a:gd name="T56" fmla="*/ 36 w 156"/>
              <a:gd name="T57" fmla="*/ 4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6" h="192">
                <a:moveTo>
                  <a:pt x="151" y="138"/>
                </a:moveTo>
                <a:cubicBezTo>
                  <a:pt x="142" y="127"/>
                  <a:pt x="132" y="120"/>
                  <a:pt x="118" y="116"/>
                </a:cubicBezTo>
                <a:cubicBezTo>
                  <a:pt x="104" y="164"/>
                  <a:pt x="104" y="164"/>
                  <a:pt x="104" y="164"/>
                </a:cubicBezTo>
                <a:cubicBezTo>
                  <a:pt x="104" y="168"/>
                  <a:pt x="100" y="172"/>
                  <a:pt x="96" y="172"/>
                </a:cubicBezTo>
                <a:cubicBezTo>
                  <a:pt x="92" y="172"/>
                  <a:pt x="88" y="168"/>
                  <a:pt x="88" y="164"/>
                </a:cubicBezTo>
                <a:cubicBezTo>
                  <a:pt x="88" y="126"/>
                  <a:pt x="88" y="126"/>
                  <a:pt x="88" y="126"/>
                </a:cubicBezTo>
                <a:cubicBezTo>
                  <a:pt x="88" y="120"/>
                  <a:pt x="84" y="116"/>
                  <a:pt x="78" y="116"/>
                </a:cubicBezTo>
                <a:cubicBezTo>
                  <a:pt x="72" y="116"/>
                  <a:pt x="68" y="120"/>
                  <a:pt x="68" y="126"/>
                </a:cubicBezTo>
                <a:cubicBezTo>
                  <a:pt x="68" y="164"/>
                  <a:pt x="68" y="164"/>
                  <a:pt x="68" y="164"/>
                </a:cubicBezTo>
                <a:cubicBezTo>
                  <a:pt x="68" y="168"/>
                  <a:pt x="64" y="172"/>
                  <a:pt x="60" y="172"/>
                </a:cubicBezTo>
                <a:cubicBezTo>
                  <a:pt x="56" y="172"/>
                  <a:pt x="52" y="168"/>
                  <a:pt x="52" y="164"/>
                </a:cubicBezTo>
                <a:cubicBezTo>
                  <a:pt x="38" y="116"/>
                  <a:pt x="38" y="116"/>
                  <a:pt x="38" y="116"/>
                </a:cubicBezTo>
                <a:cubicBezTo>
                  <a:pt x="24" y="120"/>
                  <a:pt x="14" y="127"/>
                  <a:pt x="5" y="138"/>
                </a:cubicBezTo>
                <a:cubicBezTo>
                  <a:pt x="2" y="143"/>
                  <a:pt x="0" y="151"/>
                  <a:pt x="0" y="156"/>
                </a:cubicBezTo>
                <a:cubicBezTo>
                  <a:pt x="0" y="157"/>
                  <a:pt x="0" y="159"/>
                  <a:pt x="0" y="160"/>
                </a:cubicBezTo>
                <a:cubicBezTo>
                  <a:pt x="0" y="168"/>
                  <a:pt x="0" y="168"/>
                  <a:pt x="0" y="168"/>
                </a:cubicBezTo>
                <a:cubicBezTo>
                  <a:pt x="0" y="176"/>
                  <a:pt x="0" y="176"/>
                  <a:pt x="0" y="176"/>
                </a:cubicBezTo>
                <a:cubicBezTo>
                  <a:pt x="0" y="185"/>
                  <a:pt x="7" y="192"/>
                  <a:pt x="16" y="192"/>
                </a:cubicBezTo>
                <a:cubicBezTo>
                  <a:pt x="140" y="192"/>
                  <a:pt x="140" y="192"/>
                  <a:pt x="140" y="192"/>
                </a:cubicBezTo>
                <a:cubicBezTo>
                  <a:pt x="149" y="192"/>
                  <a:pt x="156" y="185"/>
                  <a:pt x="156" y="176"/>
                </a:cubicBezTo>
                <a:cubicBezTo>
                  <a:pt x="156" y="168"/>
                  <a:pt x="156" y="168"/>
                  <a:pt x="156" y="168"/>
                </a:cubicBezTo>
                <a:cubicBezTo>
                  <a:pt x="156" y="160"/>
                  <a:pt x="156" y="160"/>
                  <a:pt x="156" y="160"/>
                </a:cubicBezTo>
                <a:cubicBezTo>
                  <a:pt x="156" y="159"/>
                  <a:pt x="156" y="157"/>
                  <a:pt x="156" y="156"/>
                </a:cubicBezTo>
                <a:cubicBezTo>
                  <a:pt x="156" y="151"/>
                  <a:pt x="154" y="143"/>
                  <a:pt x="151" y="138"/>
                </a:cubicBezTo>
                <a:close/>
                <a:moveTo>
                  <a:pt x="36" y="42"/>
                </a:moveTo>
                <a:cubicBezTo>
                  <a:pt x="36" y="66"/>
                  <a:pt x="51" y="100"/>
                  <a:pt x="78" y="100"/>
                </a:cubicBezTo>
                <a:cubicBezTo>
                  <a:pt x="105" y="100"/>
                  <a:pt x="120" y="66"/>
                  <a:pt x="120" y="42"/>
                </a:cubicBezTo>
                <a:cubicBezTo>
                  <a:pt x="120" y="19"/>
                  <a:pt x="101" y="0"/>
                  <a:pt x="78" y="0"/>
                </a:cubicBezTo>
                <a:cubicBezTo>
                  <a:pt x="55" y="0"/>
                  <a:pt x="36" y="19"/>
                  <a:pt x="36" y="42"/>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78" name="Freeform 72">
            <a:extLst>
              <a:ext uri="{FF2B5EF4-FFF2-40B4-BE49-F238E27FC236}">
                <a16:creationId xmlns:a16="http://schemas.microsoft.com/office/drawing/2014/main" id="{0F710808-7A54-4030-9162-27DE23D47461}"/>
              </a:ext>
            </a:extLst>
          </p:cNvPr>
          <p:cNvSpPr>
            <a:spLocks/>
          </p:cNvSpPr>
          <p:nvPr/>
        </p:nvSpPr>
        <p:spPr bwMode="auto">
          <a:xfrm>
            <a:off x="3082799" y="4071144"/>
            <a:ext cx="254000" cy="311150"/>
          </a:xfrm>
          <a:custGeom>
            <a:avLst/>
            <a:gdLst>
              <a:gd name="T0" fmla="*/ 151 w 156"/>
              <a:gd name="T1" fmla="*/ 138 h 192"/>
              <a:gd name="T2" fmla="*/ 99 w 156"/>
              <a:gd name="T3" fmla="*/ 113 h 192"/>
              <a:gd name="T4" fmla="*/ 91 w 156"/>
              <a:gd name="T5" fmla="*/ 103 h 192"/>
              <a:gd name="T6" fmla="*/ 102 w 156"/>
              <a:gd name="T7" fmla="*/ 89 h 192"/>
              <a:gd name="T8" fmla="*/ 120 w 156"/>
              <a:gd name="T9" fmla="*/ 42 h 192"/>
              <a:gd name="T10" fmla="*/ 78 w 156"/>
              <a:gd name="T11" fmla="*/ 0 h 192"/>
              <a:gd name="T12" fmla="*/ 36 w 156"/>
              <a:gd name="T13" fmla="*/ 42 h 192"/>
              <a:gd name="T14" fmla="*/ 54 w 156"/>
              <a:gd name="T15" fmla="*/ 89 h 192"/>
              <a:gd name="T16" fmla="*/ 65 w 156"/>
              <a:gd name="T17" fmla="*/ 103 h 192"/>
              <a:gd name="T18" fmla="*/ 56 w 156"/>
              <a:gd name="T19" fmla="*/ 113 h 192"/>
              <a:gd name="T20" fmla="*/ 5 w 156"/>
              <a:gd name="T21" fmla="*/ 138 h 192"/>
              <a:gd name="T22" fmla="*/ 0 w 156"/>
              <a:gd name="T23" fmla="*/ 156 h 192"/>
              <a:gd name="T24" fmla="*/ 0 w 156"/>
              <a:gd name="T25" fmla="*/ 176 h 192"/>
              <a:gd name="T26" fmla="*/ 16 w 156"/>
              <a:gd name="T27" fmla="*/ 192 h 192"/>
              <a:gd name="T28" fmla="*/ 140 w 156"/>
              <a:gd name="T29" fmla="*/ 192 h 192"/>
              <a:gd name="T30" fmla="*/ 156 w 156"/>
              <a:gd name="T31" fmla="*/ 176 h 192"/>
              <a:gd name="T32" fmla="*/ 156 w 156"/>
              <a:gd name="T33" fmla="*/ 156 h 192"/>
              <a:gd name="T34" fmla="*/ 151 w 156"/>
              <a:gd name="T35" fmla="*/ 13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6" h="192">
                <a:moveTo>
                  <a:pt x="151" y="138"/>
                </a:moveTo>
                <a:cubicBezTo>
                  <a:pt x="139" y="123"/>
                  <a:pt x="124" y="115"/>
                  <a:pt x="99" y="113"/>
                </a:cubicBezTo>
                <a:cubicBezTo>
                  <a:pt x="94" y="112"/>
                  <a:pt x="91" y="108"/>
                  <a:pt x="91" y="103"/>
                </a:cubicBezTo>
                <a:cubicBezTo>
                  <a:pt x="91" y="100"/>
                  <a:pt x="102" y="89"/>
                  <a:pt x="102" y="89"/>
                </a:cubicBezTo>
                <a:cubicBezTo>
                  <a:pt x="114" y="77"/>
                  <a:pt x="120" y="57"/>
                  <a:pt x="120" y="42"/>
                </a:cubicBezTo>
                <a:cubicBezTo>
                  <a:pt x="120" y="19"/>
                  <a:pt x="101" y="0"/>
                  <a:pt x="78" y="0"/>
                </a:cubicBezTo>
                <a:cubicBezTo>
                  <a:pt x="55" y="0"/>
                  <a:pt x="36" y="19"/>
                  <a:pt x="36" y="42"/>
                </a:cubicBezTo>
                <a:cubicBezTo>
                  <a:pt x="36" y="57"/>
                  <a:pt x="42" y="77"/>
                  <a:pt x="54" y="89"/>
                </a:cubicBezTo>
                <a:cubicBezTo>
                  <a:pt x="54" y="89"/>
                  <a:pt x="65" y="100"/>
                  <a:pt x="65" y="103"/>
                </a:cubicBezTo>
                <a:cubicBezTo>
                  <a:pt x="65" y="108"/>
                  <a:pt x="61" y="112"/>
                  <a:pt x="56" y="113"/>
                </a:cubicBezTo>
                <a:cubicBezTo>
                  <a:pt x="32" y="116"/>
                  <a:pt x="17" y="123"/>
                  <a:pt x="5" y="138"/>
                </a:cubicBezTo>
                <a:cubicBezTo>
                  <a:pt x="2" y="143"/>
                  <a:pt x="0" y="151"/>
                  <a:pt x="0" y="156"/>
                </a:cubicBezTo>
                <a:cubicBezTo>
                  <a:pt x="0" y="157"/>
                  <a:pt x="0" y="176"/>
                  <a:pt x="0" y="176"/>
                </a:cubicBezTo>
                <a:cubicBezTo>
                  <a:pt x="0" y="185"/>
                  <a:pt x="7" y="192"/>
                  <a:pt x="16" y="192"/>
                </a:cubicBezTo>
                <a:cubicBezTo>
                  <a:pt x="140" y="192"/>
                  <a:pt x="140" y="192"/>
                  <a:pt x="140" y="192"/>
                </a:cubicBezTo>
                <a:cubicBezTo>
                  <a:pt x="149" y="192"/>
                  <a:pt x="156" y="185"/>
                  <a:pt x="156" y="176"/>
                </a:cubicBezTo>
                <a:cubicBezTo>
                  <a:pt x="156" y="176"/>
                  <a:pt x="156" y="157"/>
                  <a:pt x="156" y="156"/>
                </a:cubicBezTo>
                <a:cubicBezTo>
                  <a:pt x="156" y="151"/>
                  <a:pt x="154" y="143"/>
                  <a:pt x="151" y="13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79" name="Freeform 73">
            <a:extLst>
              <a:ext uri="{FF2B5EF4-FFF2-40B4-BE49-F238E27FC236}">
                <a16:creationId xmlns:a16="http://schemas.microsoft.com/office/drawing/2014/main" id="{850D7E58-1704-49C6-995C-97271CFD546A}"/>
              </a:ext>
            </a:extLst>
          </p:cNvPr>
          <p:cNvSpPr>
            <a:spLocks/>
          </p:cNvSpPr>
          <p:nvPr/>
        </p:nvSpPr>
        <p:spPr bwMode="auto">
          <a:xfrm>
            <a:off x="2354136" y="4069556"/>
            <a:ext cx="314325" cy="312737"/>
          </a:xfrm>
          <a:custGeom>
            <a:avLst/>
            <a:gdLst>
              <a:gd name="T0" fmla="*/ 92 w 193"/>
              <a:gd name="T1" fmla="*/ 112 h 193"/>
              <a:gd name="T2" fmla="*/ 25 w 193"/>
              <a:gd name="T3" fmla="*/ 179 h 193"/>
              <a:gd name="T4" fmla="*/ 22 w 193"/>
              <a:gd name="T5" fmla="*/ 185 h 193"/>
              <a:gd name="T6" fmla="*/ 30 w 193"/>
              <a:gd name="T7" fmla="*/ 193 h 193"/>
              <a:gd name="T8" fmla="*/ 34 w 193"/>
              <a:gd name="T9" fmla="*/ 192 h 193"/>
              <a:gd name="T10" fmla="*/ 148 w 193"/>
              <a:gd name="T11" fmla="*/ 143 h 193"/>
              <a:gd name="T12" fmla="*/ 153 w 193"/>
              <a:gd name="T13" fmla="*/ 136 h 193"/>
              <a:gd name="T14" fmla="*/ 172 w 193"/>
              <a:gd name="T15" fmla="*/ 70 h 193"/>
              <a:gd name="T16" fmla="*/ 175 w 193"/>
              <a:gd name="T17" fmla="*/ 74 h 193"/>
              <a:gd name="T18" fmla="*/ 189 w 193"/>
              <a:gd name="T19" fmla="*/ 74 h 193"/>
              <a:gd name="T20" fmla="*/ 189 w 193"/>
              <a:gd name="T21" fmla="*/ 60 h 193"/>
              <a:gd name="T22" fmla="*/ 133 w 193"/>
              <a:gd name="T23" fmla="*/ 4 h 193"/>
              <a:gd name="T24" fmla="*/ 119 w 193"/>
              <a:gd name="T25" fmla="*/ 4 h 193"/>
              <a:gd name="T26" fmla="*/ 119 w 193"/>
              <a:gd name="T27" fmla="*/ 18 h 193"/>
              <a:gd name="T28" fmla="*/ 123 w 193"/>
              <a:gd name="T29" fmla="*/ 21 h 193"/>
              <a:gd name="T30" fmla="*/ 57 w 193"/>
              <a:gd name="T31" fmla="*/ 40 h 193"/>
              <a:gd name="T32" fmla="*/ 50 w 193"/>
              <a:gd name="T33" fmla="*/ 45 h 193"/>
              <a:gd name="T34" fmla="*/ 1 w 193"/>
              <a:gd name="T35" fmla="*/ 160 h 193"/>
              <a:gd name="T36" fmla="*/ 0 w 193"/>
              <a:gd name="T37" fmla="*/ 163 h 193"/>
              <a:gd name="T38" fmla="*/ 8 w 193"/>
              <a:gd name="T39" fmla="*/ 171 h 193"/>
              <a:gd name="T40" fmla="*/ 14 w 193"/>
              <a:gd name="T41" fmla="*/ 168 h 193"/>
              <a:gd name="T42" fmla="*/ 81 w 193"/>
              <a:gd name="T43" fmla="*/ 101 h 193"/>
              <a:gd name="T44" fmla="*/ 80 w 193"/>
              <a:gd name="T45" fmla="*/ 93 h 193"/>
              <a:gd name="T46" fmla="*/ 100 w 193"/>
              <a:gd name="T47" fmla="*/ 73 h 193"/>
              <a:gd name="T48" fmla="*/ 120 w 193"/>
              <a:gd name="T49" fmla="*/ 93 h 193"/>
              <a:gd name="T50" fmla="*/ 100 w 193"/>
              <a:gd name="T51" fmla="*/ 113 h 193"/>
              <a:gd name="T52" fmla="*/ 92 w 193"/>
              <a:gd name="T53" fmla="*/ 112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3" h="193">
                <a:moveTo>
                  <a:pt x="92" y="112"/>
                </a:moveTo>
                <a:cubicBezTo>
                  <a:pt x="25" y="179"/>
                  <a:pt x="25" y="179"/>
                  <a:pt x="25" y="179"/>
                </a:cubicBezTo>
                <a:cubicBezTo>
                  <a:pt x="23" y="181"/>
                  <a:pt x="22" y="183"/>
                  <a:pt x="22" y="185"/>
                </a:cubicBezTo>
                <a:cubicBezTo>
                  <a:pt x="22" y="189"/>
                  <a:pt x="26" y="193"/>
                  <a:pt x="30" y="193"/>
                </a:cubicBezTo>
                <a:cubicBezTo>
                  <a:pt x="31" y="193"/>
                  <a:pt x="33" y="193"/>
                  <a:pt x="34" y="192"/>
                </a:cubicBezTo>
                <a:cubicBezTo>
                  <a:pt x="34" y="192"/>
                  <a:pt x="147" y="143"/>
                  <a:pt x="148" y="143"/>
                </a:cubicBezTo>
                <a:cubicBezTo>
                  <a:pt x="150" y="142"/>
                  <a:pt x="152" y="139"/>
                  <a:pt x="153" y="136"/>
                </a:cubicBezTo>
                <a:cubicBezTo>
                  <a:pt x="172" y="70"/>
                  <a:pt x="172" y="70"/>
                  <a:pt x="172" y="70"/>
                </a:cubicBezTo>
                <a:cubicBezTo>
                  <a:pt x="175" y="74"/>
                  <a:pt x="175" y="74"/>
                  <a:pt x="175" y="74"/>
                </a:cubicBezTo>
                <a:cubicBezTo>
                  <a:pt x="179" y="78"/>
                  <a:pt x="185" y="78"/>
                  <a:pt x="189" y="74"/>
                </a:cubicBezTo>
                <a:cubicBezTo>
                  <a:pt x="193" y="70"/>
                  <a:pt x="193" y="64"/>
                  <a:pt x="189" y="60"/>
                </a:cubicBezTo>
                <a:cubicBezTo>
                  <a:pt x="133" y="4"/>
                  <a:pt x="133" y="4"/>
                  <a:pt x="133" y="4"/>
                </a:cubicBezTo>
                <a:cubicBezTo>
                  <a:pt x="129" y="0"/>
                  <a:pt x="123" y="0"/>
                  <a:pt x="119" y="4"/>
                </a:cubicBezTo>
                <a:cubicBezTo>
                  <a:pt x="115" y="8"/>
                  <a:pt x="115" y="14"/>
                  <a:pt x="119" y="18"/>
                </a:cubicBezTo>
                <a:cubicBezTo>
                  <a:pt x="123" y="21"/>
                  <a:pt x="123" y="21"/>
                  <a:pt x="123" y="21"/>
                </a:cubicBezTo>
                <a:cubicBezTo>
                  <a:pt x="57" y="40"/>
                  <a:pt x="57" y="40"/>
                  <a:pt x="57" y="40"/>
                </a:cubicBezTo>
                <a:cubicBezTo>
                  <a:pt x="54" y="41"/>
                  <a:pt x="51" y="43"/>
                  <a:pt x="50" y="45"/>
                </a:cubicBezTo>
                <a:cubicBezTo>
                  <a:pt x="1" y="160"/>
                  <a:pt x="1" y="160"/>
                  <a:pt x="1" y="160"/>
                </a:cubicBezTo>
                <a:cubicBezTo>
                  <a:pt x="0" y="161"/>
                  <a:pt x="0" y="162"/>
                  <a:pt x="0" y="163"/>
                </a:cubicBezTo>
                <a:cubicBezTo>
                  <a:pt x="0" y="167"/>
                  <a:pt x="4" y="171"/>
                  <a:pt x="8" y="171"/>
                </a:cubicBezTo>
                <a:cubicBezTo>
                  <a:pt x="10" y="171"/>
                  <a:pt x="12" y="170"/>
                  <a:pt x="14" y="168"/>
                </a:cubicBezTo>
                <a:cubicBezTo>
                  <a:pt x="81" y="101"/>
                  <a:pt x="81" y="101"/>
                  <a:pt x="81" y="101"/>
                </a:cubicBezTo>
                <a:cubicBezTo>
                  <a:pt x="81" y="98"/>
                  <a:pt x="80" y="96"/>
                  <a:pt x="80" y="93"/>
                </a:cubicBezTo>
                <a:cubicBezTo>
                  <a:pt x="80" y="82"/>
                  <a:pt x="89" y="73"/>
                  <a:pt x="100" y="73"/>
                </a:cubicBezTo>
                <a:cubicBezTo>
                  <a:pt x="111" y="73"/>
                  <a:pt x="120" y="82"/>
                  <a:pt x="120" y="93"/>
                </a:cubicBezTo>
                <a:cubicBezTo>
                  <a:pt x="120" y="104"/>
                  <a:pt x="111" y="113"/>
                  <a:pt x="100" y="113"/>
                </a:cubicBezTo>
                <a:cubicBezTo>
                  <a:pt x="97" y="113"/>
                  <a:pt x="95" y="112"/>
                  <a:pt x="92" y="112"/>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0" name="Freeform 74">
            <a:extLst>
              <a:ext uri="{FF2B5EF4-FFF2-40B4-BE49-F238E27FC236}">
                <a16:creationId xmlns:a16="http://schemas.microsoft.com/office/drawing/2014/main" id="{C90601B2-8AF4-43DA-9C3A-AA8F8367068D}"/>
              </a:ext>
            </a:extLst>
          </p:cNvPr>
          <p:cNvSpPr>
            <a:spLocks noEditPoints="1"/>
          </p:cNvSpPr>
          <p:nvPr/>
        </p:nvSpPr>
        <p:spPr bwMode="auto">
          <a:xfrm>
            <a:off x="1647699" y="4067969"/>
            <a:ext cx="319088" cy="317500"/>
          </a:xfrm>
          <a:custGeom>
            <a:avLst/>
            <a:gdLst>
              <a:gd name="T0" fmla="*/ 24 w 196"/>
              <a:gd name="T1" fmla="*/ 83 h 196"/>
              <a:gd name="T2" fmla="*/ 17 w 196"/>
              <a:gd name="T3" fmla="*/ 98 h 196"/>
              <a:gd name="T4" fmla="*/ 2 w 196"/>
              <a:gd name="T5" fmla="*/ 170 h 196"/>
              <a:gd name="T6" fmla="*/ 26 w 196"/>
              <a:gd name="T7" fmla="*/ 194 h 196"/>
              <a:gd name="T8" fmla="*/ 98 w 196"/>
              <a:gd name="T9" fmla="*/ 179 h 196"/>
              <a:gd name="T10" fmla="*/ 113 w 196"/>
              <a:gd name="T11" fmla="*/ 172 h 196"/>
              <a:gd name="T12" fmla="*/ 189 w 196"/>
              <a:gd name="T13" fmla="*/ 96 h 196"/>
              <a:gd name="T14" fmla="*/ 189 w 196"/>
              <a:gd name="T15" fmla="*/ 73 h 196"/>
              <a:gd name="T16" fmla="*/ 123 w 196"/>
              <a:gd name="T17" fmla="*/ 7 h 196"/>
              <a:gd name="T18" fmla="*/ 100 w 196"/>
              <a:gd name="T19" fmla="*/ 7 h 196"/>
              <a:gd name="T20" fmla="*/ 24 w 196"/>
              <a:gd name="T21" fmla="*/ 83 h 196"/>
              <a:gd name="T22" fmla="*/ 98 w 196"/>
              <a:gd name="T23" fmla="*/ 160 h 196"/>
              <a:gd name="T24" fmla="*/ 60 w 196"/>
              <a:gd name="T25" fmla="*/ 167 h 196"/>
              <a:gd name="T26" fmla="*/ 29 w 196"/>
              <a:gd name="T27" fmla="*/ 136 h 196"/>
              <a:gd name="T28" fmla="*/ 36 w 196"/>
              <a:gd name="T29" fmla="*/ 99 h 196"/>
              <a:gd name="T30" fmla="*/ 92 w 196"/>
              <a:gd name="T31" fmla="*/ 43 h 196"/>
              <a:gd name="T32" fmla="*/ 103 w 196"/>
              <a:gd name="T33" fmla="*/ 43 h 196"/>
              <a:gd name="T34" fmla="*/ 103 w 196"/>
              <a:gd name="T35" fmla="*/ 54 h 196"/>
              <a:gd name="T36" fmla="*/ 52 w 196"/>
              <a:gd name="T37" fmla="*/ 105 h 196"/>
              <a:gd name="T38" fmla="*/ 52 w 196"/>
              <a:gd name="T39" fmla="*/ 119 h 196"/>
              <a:gd name="T40" fmla="*/ 66 w 196"/>
              <a:gd name="T41" fmla="*/ 119 h 196"/>
              <a:gd name="T42" fmla="*/ 117 w 196"/>
              <a:gd name="T43" fmla="*/ 68 h 196"/>
              <a:gd name="T44" fmla="*/ 128 w 196"/>
              <a:gd name="T45" fmla="*/ 68 h 196"/>
              <a:gd name="T46" fmla="*/ 128 w 196"/>
              <a:gd name="T47" fmla="*/ 79 h 196"/>
              <a:gd name="T48" fmla="*/ 77 w 196"/>
              <a:gd name="T49" fmla="*/ 131 h 196"/>
              <a:gd name="T50" fmla="*/ 77 w 196"/>
              <a:gd name="T51" fmla="*/ 144 h 196"/>
              <a:gd name="T52" fmla="*/ 91 w 196"/>
              <a:gd name="T53" fmla="*/ 144 h 196"/>
              <a:gd name="T54" fmla="*/ 142 w 196"/>
              <a:gd name="T55" fmla="*/ 93 h 196"/>
              <a:gd name="T56" fmla="*/ 153 w 196"/>
              <a:gd name="T57" fmla="*/ 93 h 196"/>
              <a:gd name="T58" fmla="*/ 153 w 196"/>
              <a:gd name="T59" fmla="*/ 104 h 196"/>
              <a:gd name="T60" fmla="*/ 98 w 196"/>
              <a:gd name="T61" fmla="*/ 16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6" h="196">
                <a:moveTo>
                  <a:pt x="24" y="83"/>
                </a:moveTo>
                <a:cubicBezTo>
                  <a:pt x="20" y="87"/>
                  <a:pt x="18" y="92"/>
                  <a:pt x="17" y="98"/>
                </a:cubicBezTo>
                <a:cubicBezTo>
                  <a:pt x="2" y="170"/>
                  <a:pt x="2" y="170"/>
                  <a:pt x="2" y="170"/>
                </a:cubicBezTo>
                <a:cubicBezTo>
                  <a:pt x="0" y="183"/>
                  <a:pt x="13" y="196"/>
                  <a:pt x="26" y="194"/>
                </a:cubicBezTo>
                <a:cubicBezTo>
                  <a:pt x="98" y="179"/>
                  <a:pt x="98" y="179"/>
                  <a:pt x="98" y="179"/>
                </a:cubicBezTo>
                <a:cubicBezTo>
                  <a:pt x="103" y="178"/>
                  <a:pt x="109" y="176"/>
                  <a:pt x="113" y="172"/>
                </a:cubicBezTo>
                <a:cubicBezTo>
                  <a:pt x="189" y="96"/>
                  <a:pt x="189" y="96"/>
                  <a:pt x="189" y="96"/>
                </a:cubicBezTo>
                <a:cubicBezTo>
                  <a:pt x="196" y="90"/>
                  <a:pt x="196" y="80"/>
                  <a:pt x="189" y="73"/>
                </a:cubicBezTo>
                <a:cubicBezTo>
                  <a:pt x="123" y="7"/>
                  <a:pt x="123" y="7"/>
                  <a:pt x="123" y="7"/>
                </a:cubicBezTo>
                <a:cubicBezTo>
                  <a:pt x="116" y="0"/>
                  <a:pt x="107" y="0"/>
                  <a:pt x="100" y="7"/>
                </a:cubicBezTo>
                <a:lnTo>
                  <a:pt x="24" y="83"/>
                </a:lnTo>
                <a:close/>
                <a:moveTo>
                  <a:pt x="98" y="160"/>
                </a:moveTo>
                <a:cubicBezTo>
                  <a:pt x="60" y="167"/>
                  <a:pt x="60" y="167"/>
                  <a:pt x="60" y="167"/>
                </a:cubicBezTo>
                <a:cubicBezTo>
                  <a:pt x="29" y="136"/>
                  <a:pt x="29" y="136"/>
                  <a:pt x="29" y="136"/>
                </a:cubicBezTo>
                <a:cubicBezTo>
                  <a:pt x="36" y="99"/>
                  <a:pt x="36" y="99"/>
                  <a:pt x="36" y="99"/>
                </a:cubicBezTo>
                <a:cubicBezTo>
                  <a:pt x="92" y="43"/>
                  <a:pt x="92" y="43"/>
                  <a:pt x="92" y="43"/>
                </a:cubicBezTo>
                <a:cubicBezTo>
                  <a:pt x="95" y="40"/>
                  <a:pt x="100" y="40"/>
                  <a:pt x="103" y="43"/>
                </a:cubicBezTo>
                <a:cubicBezTo>
                  <a:pt x="106" y="46"/>
                  <a:pt x="106" y="51"/>
                  <a:pt x="103" y="54"/>
                </a:cubicBezTo>
                <a:cubicBezTo>
                  <a:pt x="52" y="105"/>
                  <a:pt x="52" y="105"/>
                  <a:pt x="52" y="105"/>
                </a:cubicBezTo>
                <a:cubicBezTo>
                  <a:pt x="48" y="109"/>
                  <a:pt x="48" y="116"/>
                  <a:pt x="52" y="119"/>
                </a:cubicBezTo>
                <a:cubicBezTo>
                  <a:pt x="56" y="123"/>
                  <a:pt x="62" y="123"/>
                  <a:pt x="66" y="119"/>
                </a:cubicBezTo>
                <a:cubicBezTo>
                  <a:pt x="117" y="68"/>
                  <a:pt x="117" y="68"/>
                  <a:pt x="117" y="68"/>
                </a:cubicBezTo>
                <a:cubicBezTo>
                  <a:pt x="120" y="65"/>
                  <a:pt x="125" y="65"/>
                  <a:pt x="128" y="68"/>
                </a:cubicBezTo>
                <a:cubicBezTo>
                  <a:pt x="131" y="71"/>
                  <a:pt x="131" y="76"/>
                  <a:pt x="128" y="79"/>
                </a:cubicBezTo>
                <a:cubicBezTo>
                  <a:pt x="77" y="131"/>
                  <a:pt x="77" y="131"/>
                  <a:pt x="77" y="131"/>
                </a:cubicBezTo>
                <a:cubicBezTo>
                  <a:pt x="73" y="134"/>
                  <a:pt x="73" y="141"/>
                  <a:pt x="77" y="144"/>
                </a:cubicBezTo>
                <a:cubicBezTo>
                  <a:pt x="81" y="148"/>
                  <a:pt x="87" y="148"/>
                  <a:pt x="91" y="144"/>
                </a:cubicBezTo>
                <a:cubicBezTo>
                  <a:pt x="142" y="93"/>
                  <a:pt x="142" y="93"/>
                  <a:pt x="142" y="93"/>
                </a:cubicBezTo>
                <a:cubicBezTo>
                  <a:pt x="145" y="90"/>
                  <a:pt x="150" y="90"/>
                  <a:pt x="153" y="93"/>
                </a:cubicBezTo>
                <a:cubicBezTo>
                  <a:pt x="156" y="96"/>
                  <a:pt x="156" y="101"/>
                  <a:pt x="153" y="104"/>
                </a:cubicBezTo>
                <a:lnTo>
                  <a:pt x="98" y="16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1" name="Freeform 75">
            <a:extLst>
              <a:ext uri="{FF2B5EF4-FFF2-40B4-BE49-F238E27FC236}">
                <a16:creationId xmlns:a16="http://schemas.microsoft.com/office/drawing/2014/main" id="{360BDE7B-949E-4F0E-9876-9AC0B728368A}"/>
              </a:ext>
            </a:extLst>
          </p:cNvPr>
          <p:cNvSpPr>
            <a:spLocks noEditPoints="1"/>
          </p:cNvSpPr>
          <p:nvPr/>
        </p:nvSpPr>
        <p:spPr bwMode="auto">
          <a:xfrm>
            <a:off x="5868861" y="3380581"/>
            <a:ext cx="312738" cy="287337"/>
          </a:xfrm>
          <a:custGeom>
            <a:avLst/>
            <a:gdLst>
              <a:gd name="T0" fmla="*/ 94 w 192"/>
              <a:gd name="T1" fmla="*/ 120 h 176"/>
              <a:gd name="T2" fmla="*/ 76 w 192"/>
              <a:gd name="T3" fmla="*/ 110 h 176"/>
              <a:gd name="T4" fmla="*/ 73 w 192"/>
              <a:gd name="T5" fmla="*/ 107 h 176"/>
              <a:gd name="T6" fmla="*/ 77 w 192"/>
              <a:gd name="T7" fmla="*/ 101 h 176"/>
              <a:gd name="T8" fmla="*/ 84 w 192"/>
              <a:gd name="T9" fmla="*/ 84 h 176"/>
              <a:gd name="T10" fmla="*/ 66 w 192"/>
              <a:gd name="T11" fmla="*/ 68 h 176"/>
              <a:gd name="T12" fmla="*/ 48 w 192"/>
              <a:gd name="T13" fmla="*/ 84 h 176"/>
              <a:gd name="T14" fmla="*/ 55 w 192"/>
              <a:gd name="T15" fmla="*/ 102 h 176"/>
              <a:gd name="T16" fmla="*/ 59 w 192"/>
              <a:gd name="T17" fmla="*/ 107 h 176"/>
              <a:gd name="T18" fmla="*/ 56 w 192"/>
              <a:gd name="T19" fmla="*/ 111 h 176"/>
              <a:gd name="T20" fmla="*/ 38 w 192"/>
              <a:gd name="T21" fmla="*/ 120 h 176"/>
              <a:gd name="T22" fmla="*/ 36 w 192"/>
              <a:gd name="T23" fmla="*/ 126 h 176"/>
              <a:gd name="T24" fmla="*/ 36 w 192"/>
              <a:gd name="T25" fmla="*/ 134 h 176"/>
              <a:gd name="T26" fmla="*/ 42 w 192"/>
              <a:gd name="T27" fmla="*/ 140 h 176"/>
              <a:gd name="T28" fmla="*/ 90 w 192"/>
              <a:gd name="T29" fmla="*/ 140 h 176"/>
              <a:gd name="T30" fmla="*/ 96 w 192"/>
              <a:gd name="T31" fmla="*/ 134 h 176"/>
              <a:gd name="T32" fmla="*/ 96 w 192"/>
              <a:gd name="T33" fmla="*/ 126 h 176"/>
              <a:gd name="T34" fmla="*/ 94 w 192"/>
              <a:gd name="T35" fmla="*/ 120 h 176"/>
              <a:gd name="T36" fmla="*/ 142 w 192"/>
              <a:gd name="T37" fmla="*/ 76 h 176"/>
              <a:gd name="T38" fmla="*/ 122 w 192"/>
              <a:gd name="T39" fmla="*/ 76 h 176"/>
              <a:gd name="T40" fmla="*/ 112 w 192"/>
              <a:gd name="T41" fmla="*/ 86 h 176"/>
              <a:gd name="T42" fmla="*/ 122 w 192"/>
              <a:gd name="T43" fmla="*/ 96 h 176"/>
              <a:gd name="T44" fmla="*/ 142 w 192"/>
              <a:gd name="T45" fmla="*/ 96 h 176"/>
              <a:gd name="T46" fmla="*/ 152 w 192"/>
              <a:gd name="T47" fmla="*/ 86 h 176"/>
              <a:gd name="T48" fmla="*/ 142 w 192"/>
              <a:gd name="T49" fmla="*/ 76 h 176"/>
              <a:gd name="T50" fmla="*/ 142 w 192"/>
              <a:gd name="T51" fmla="*/ 112 h 176"/>
              <a:gd name="T52" fmla="*/ 122 w 192"/>
              <a:gd name="T53" fmla="*/ 112 h 176"/>
              <a:gd name="T54" fmla="*/ 112 w 192"/>
              <a:gd name="T55" fmla="*/ 122 h 176"/>
              <a:gd name="T56" fmla="*/ 122 w 192"/>
              <a:gd name="T57" fmla="*/ 132 h 176"/>
              <a:gd name="T58" fmla="*/ 142 w 192"/>
              <a:gd name="T59" fmla="*/ 132 h 176"/>
              <a:gd name="T60" fmla="*/ 152 w 192"/>
              <a:gd name="T61" fmla="*/ 122 h 176"/>
              <a:gd name="T62" fmla="*/ 142 w 192"/>
              <a:gd name="T63" fmla="*/ 112 h 176"/>
              <a:gd name="T64" fmla="*/ 0 w 192"/>
              <a:gd name="T65" fmla="*/ 160 h 176"/>
              <a:gd name="T66" fmla="*/ 16 w 192"/>
              <a:gd name="T67" fmla="*/ 176 h 176"/>
              <a:gd name="T68" fmla="*/ 176 w 192"/>
              <a:gd name="T69" fmla="*/ 176 h 176"/>
              <a:gd name="T70" fmla="*/ 192 w 192"/>
              <a:gd name="T71" fmla="*/ 160 h 176"/>
              <a:gd name="T72" fmla="*/ 192 w 192"/>
              <a:gd name="T73" fmla="*/ 32 h 176"/>
              <a:gd name="T74" fmla="*/ 176 w 192"/>
              <a:gd name="T75" fmla="*/ 16 h 176"/>
              <a:gd name="T76" fmla="*/ 128 w 192"/>
              <a:gd name="T77" fmla="*/ 16 h 176"/>
              <a:gd name="T78" fmla="*/ 128 w 192"/>
              <a:gd name="T79" fmla="*/ 9 h 176"/>
              <a:gd name="T80" fmla="*/ 119 w 192"/>
              <a:gd name="T81" fmla="*/ 0 h 176"/>
              <a:gd name="T82" fmla="*/ 73 w 192"/>
              <a:gd name="T83" fmla="*/ 0 h 176"/>
              <a:gd name="T84" fmla="*/ 64 w 192"/>
              <a:gd name="T85" fmla="*/ 9 h 176"/>
              <a:gd name="T86" fmla="*/ 64 w 192"/>
              <a:gd name="T87" fmla="*/ 16 h 176"/>
              <a:gd name="T88" fmla="*/ 16 w 192"/>
              <a:gd name="T89" fmla="*/ 16 h 176"/>
              <a:gd name="T90" fmla="*/ 0 w 192"/>
              <a:gd name="T91" fmla="*/ 32 h 176"/>
              <a:gd name="T92" fmla="*/ 0 w 192"/>
              <a:gd name="T93" fmla="*/ 160 h 176"/>
              <a:gd name="T94" fmla="*/ 29 w 192"/>
              <a:gd name="T95" fmla="*/ 36 h 176"/>
              <a:gd name="T96" fmla="*/ 64 w 192"/>
              <a:gd name="T97" fmla="*/ 36 h 176"/>
              <a:gd name="T98" fmla="*/ 64 w 192"/>
              <a:gd name="T99" fmla="*/ 43 h 176"/>
              <a:gd name="T100" fmla="*/ 73 w 192"/>
              <a:gd name="T101" fmla="*/ 52 h 176"/>
              <a:gd name="T102" fmla="*/ 119 w 192"/>
              <a:gd name="T103" fmla="*/ 52 h 176"/>
              <a:gd name="T104" fmla="*/ 128 w 192"/>
              <a:gd name="T105" fmla="*/ 43 h 176"/>
              <a:gd name="T106" fmla="*/ 128 w 192"/>
              <a:gd name="T107" fmla="*/ 36 h 176"/>
              <a:gd name="T108" fmla="*/ 163 w 192"/>
              <a:gd name="T109" fmla="*/ 36 h 176"/>
              <a:gd name="T110" fmla="*/ 172 w 192"/>
              <a:gd name="T111" fmla="*/ 45 h 176"/>
              <a:gd name="T112" fmla="*/ 172 w 192"/>
              <a:gd name="T113" fmla="*/ 147 h 176"/>
              <a:gd name="T114" fmla="*/ 163 w 192"/>
              <a:gd name="T115" fmla="*/ 156 h 176"/>
              <a:gd name="T116" fmla="*/ 29 w 192"/>
              <a:gd name="T117" fmla="*/ 156 h 176"/>
              <a:gd name="T118" fmla="*/ 20 w 192"/>
              <a:gd name="T119" fmla="*/ 147 h 176"/>
              <a:gd name="T120" fmla="*/ 20 w 192"/>
              <a:gd name="T121" fmla="*/ 45 h 176"/>
              <a:gd name="T122" fmla="*/ 29 w 192"/>
              <a:gd name="T123" fmla="*/ 3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2" h="176">
                <a:moveTo>
                  <a:pt x="94" y="120"/>
                </a:moveTo>
                <a:cubicBezTo>
                  <a:pt x="90" y="114"/>
                  <a:pt x="86" y="111"/>
                  <a:pt x="76" y="110"/>
                </a:cubicBezTo>
                <a:cubicBezTo>
                  <a:pt x="74" y="110"/>
                  <a:pt x="73" y="109"/>
                  <a:pt x="73" y="107"/>
                </a:cubicBezTo>
                <a:cubicBezTo>
                  <a:pt x="73" y="105"/>
                  <a:pt x="77" y="102"/>
                  <a:pt x="77" y="101"/>
                </a:cubicBezTo>
                <a:cubicBezTo>
                  <a:pt x="82" y="97"/>
                  <a:pt x="84" y="90"/>
                  <a:pt x="84" y="84"/>
                </a:cubicBezTo>
                <a:cubicBezTo>
                  <a:pt x="84" y="75"/>
                  <a:pt x="76" y="68"/>
                  <a:pt x="66" y="68"/>
                </a:cubicBezTo>
                <a:cubicBezTo>
                  <a:pt x="56" y="68"/>
                  <a:pt x="48" y="75"/>
                  <a:pt x="48" y="84"/>
                </a:cubicBezTo>
                <a:cubicBezTo>
                  <a:pt x="48" y="90"/>
                  <a:pt x="50" y="97"/>
                  <a:pt x="55" y="102"/>
                </a:cubicBezTo>
                <a:cubicBezTo>
                  <a:pt x="55" y="102"/>
                  <a:pt x="59" y="105"/>
                  <a:pt x="59" y="107"/>
                </a:cubicBezTo>
                <a:cubicBezTo>
                  <a:pt x="59" y="109"/>
                  <a:pt x="58" y="110"/>
                  <a:pt x="56" y="111"/>
                </a:cubicBezTo>
                <a:cubicBezTo>
                  <a:pt x="46" y="111"/>
                  <a:pt x="42" y="114"/>
                  <a:pt x="38" y="120"/>
                </a:cubicBezTo>
                <a:cubicBezTo>
                  <a:pt x="37" y="122"/>
                  <a:pt x="36" y="125"/>
                  <a:pt x="36" y="126"/>
                </a:cubicBezTo>
                <a:cubicBezTo>
                  <a:pt x="36" y="134"/>
                  <a:pt x="36" y="134"/>
                  <a:pt x="36" y="134"/>
                </a:cubicBezTo>
                <a:cubicBezTo>
                  <a:pt x="36" y="137"/>
                  <a:pt x="39" y="140"/>
                  <a:pt x="42" y="140"/>
                </a:cubicBezTo>
                <a:cubicBezTo>
                  <a:pt x="90" y="140"/>
                  <a:pt x="90" y="140"/>
                  <a:pt x="90" y="140"/>
                </a:cubicBezTo>
                <a:cubicBezTo>
                  <a:pt x="93" y="140"/>
                  <a:pt x="96" y="137"/>
                  <a:pt x="96" y="134"/>
                </a:cubicBezTo>
                <a:cubicBezTo>
                  <a:pt x="96" y="126"/>
                  <a:pt x="96" y="126"/>
                  <a:pt x="96" y="126"/>
                </a:cubicBezTo>
                <a:cubicBezTo>
                  <a:pt x="96" y="125"/>
                  <a:pt x="95" y="122"/>
                  <a:pt x="94" y="120"/>
                </a:cubicBezTo>
                <a:close/>
                <a:moveTo>
                  <a:pt x="142" y="76"/>
                </a:moveTo>
                <a:cubicBezTo>
                  <a:pt x="122" y="76"/>
                  <a:pt x="122" y="76"/>
                  <a:pt x="122" y="76"/>
                </a:cubicBezTo>
                <a:cubicBezTo>
                  <a:pt x="116" y="76"/>
                  <a:pt x="112" y="80"/>
                  <a:pt x="112" y="86"/>
                </a:cubicBezTo>
                <a:cubicBezTo>
                  <a:pt x="112" y="92"/>
                  <a:pt x="116" y="96"/>
                  <a:pt x="122" y="96"/>
                </a:cubicBezTo>
                <a:cubicBezTo>
                  <a:pt x="142" y="96"/>
                  <a:pt x="142" y="96"/>
                  <a:pt x="142" y="96"/>
                </a:cubicBezTo>
                <a:cubicBezTo>
                  <a:pt x="148" y="96"/>
                  <a:pt x="152" y="92"/>
                  <a:pt x="152" y="86"/>
                </a:cubicBezTo>
                <a:cubicBezTo>
                  <a:pt x="152" y="80"/>
                  <a:pt x="148" y="76"/>
                  <a:pt x="142" y="76"/>
                </a:cubicBezTo>
                <a:close/>
                <a:moveTo>
                  <a:pt x="142" y="112"/>
                </a:moveTo>
                <a:cubicBezTo>
                  <a:pt x="122" y="112"/>
                  <a:pt x="122" y="112"/>
                  <a:pt x="122" y="112"/>
                </a:cubicBezTo>
                <a:cubicBezTo>
                  <a:pt x="116" y="112"/>
                  <a:pt x="112" y="116"/>
                  <a:pt x="112" y="122"/>
                </a:cubicBezTo>
                <a:cubicBezTo>
                  <a:pt x="112" y="128"/>
                  <a:pt x="116" y="132"/>
                  <a:pt x="122" y="132"/>
                </a:cubicBezTo>
                <a:cubicBezTo>
                  <a:pt x="142" y="132"/>
                  <a:pt x="142" y="132"/>
                  <a:pt x="142" y="132"/>
                </a:cubicBezTo>
                <a:cubicBezTo>
                  <a:pt x="148" y="132"/>
                  <a:pt x="152" y="128"/>
                  <a:pt x="152" y="122"/>
                </a:cubicBezTo>
                <a:cubicBezTo>
                  <a:pt x="152" y="116"/>
                  <a:pt x="148" y="112"/>
                  <a:pt x="142" y="112"/>
                </a:cubicBezTo>
                <a:close/>
                <a:moveTo>
                  <a:pt x="0" y="160"/>
                </a:moveTo>
                <a:cubicBezTo>
                  <a:pt x="0" y="169"/>
                  <a:pt x="7" y="176"/>
                  <a:pt x="16" y="176"/>
                </a:cubicBezTo>
                <a:cubicBezTo>
                  <a:pt x="176" y="176"/>
                  <a:pt x="176" y="176"/>
                  <a:pt x="176" y="176"/>
                </a:cubicBezTo>
                <a:cubicBezTo>
                  <a:pt x="185" y="176"/>
                  <a:pt x="192" y="169"/>
                  <a:pt x="192" y="160"/>
                </a:cubicBezTo>
                <a:cubicBezTo>
                  <a:pt x="192" y="32"/>
                  <a:pt x="192" y="32"/>
                  <a:pt x="192" y="32"/>
                </a:cubicBezTo>
                <a:cubicBezTo>
                  <a:pt x="192" y="23"/>
                  <a:pt x="185" y="16"/>
                  <a:pt x="176" y="16"/>
                </a:cubicBezTo>
                <a:cubicBezTo>
                  <a:pt x="128" y="16"/>
                  <a:pt x="128" y="16"/>
                  <a:pt x="128" y="16"/>
                </a:cubicBezTo>
                <a:cubicBezTo>
                  <a:pt x="128" y="9"/>
                  <a:pt x="128" y="9"/>
                  <a:pt x="128" y="9"/>
                </a:cubicBezTo>
                <a:cubicBezTo>
                  <a:pt x="128" y="4"/>
                  <a:pt x="124" y="0"/>
                  <a:pt x="119" y="0"/>
                </a:cubicBezTo>
                <a:cubicBezTo>
                  <a:pt x="73" y="0"/>
                  <a:pt x="73" y="0"/>
                  <a:pt x="73" y="0"/>
                </a:cubicBezTo>
                <a:cubicBezTo>
                  <a:pt x="68" y="0"/>
                  <a:pt x="64" y="4"/>
                  <a:pt x="64" y="9"/>
                </a:cubicBezTo>
                <a:cubicBezTo>
                  <a:pt x="64" y="16"/>
                  <a:pt x="64" y="16"/>
                  <a:pt x="64" y="16"/>
                </a:cubicBezTo>
                <a:cubicBezTo>
                  <a:pt x="16" y="16"/>
                  <a:pt x="16" y="16"/>
                  <a:pt x="16" y="16"/>
                </a:cubicBezTo>
                <a:cubicBezTo>
                  <a:pt x="7" y="16"/>
                  <a:pt x="0" y="23"/>
                  <a:pt x="0" y="32"/>
                </a:cubicBezTo>
                <a:lnTo>
                  <a:pt x="0" y="160"/>
                </a:lnTo>
                <a:close/>
                <a:moveTo>
                  <a:pt x="29" y="36"/>
                </a:moveTo>
                <a:cubicBezTo>
                  <a:pt x="64" y="36"/>
                  <a:pt x="64" y="36"/>
                  <a:pt x="64" y="36"/>
                </a:cubicBezTo>
                <a:cubicBezTo>
                  <a:pt x="64" y="43"/>
                  <a:pt x="64" y="43"/>
                  <a:pt x="64" y="43"/>
                </a:cubicBezTo>
                <a:cubicBezTo>
                  <a:pt x="64" y="48"/>
                  <a:pt x="68" y="52"/>
                  <a:pt x="73" y="52"/>
                </a:cubicBezTo>
                <a:cubicBezTo>
                  <a:pt x="119" y="52"/>
                  <a:pt x="119" y="52"/>
                  <a:pt x="119" y="52"/>
                </a:cubicBezTo>
                <a:cubicBezTo>
                  <a:pt x="124" y="52"/>
                  <a:pt x="128" y="48"/>
                  <a:pt x="128" y="43"/>
                </a:cubicBezTo>
                <a:cubicBezTo>
                  <a:pt x="128" y="36"/>
                  <a:pt x="128" y="36"/>
                  <a:pt x="128" y="36"/>
                </a:cubicBezTo>
                <a:cubicBezTo>
                  <a:pt x="163" y="36"/>
                  <a:pt x="163" y="36"/>
                  <a:pt x="163" y="36"/>
                </a:cubicBezTo>
                <a:cubicBezTo>
                  <a:pt x="168" y="36"/>
                  <a:pt x="172" y="40"/>
                  <a:pt x="172" y="45"/>
                </a:cubicBezTo>
                <a:cubicBezTo>
                  <a:pt x="172" y="147"/>
                  <a:pt x="172" y="147"/>
                  <a:pt x="172" y="147"/>
                </a:cubicBezTo>
                <a:cubicBezTo>
                  <a:pt x="172" y="152"/>
                  <a:pt x="168" y="156"/>
                  <a:pt x="163" y="156"/>
                </a:cubicBezTo>
                <a:cubicBezTo>
                  <a:pt x="29" y="156"/>
                  <a:pt x="29" y="156"/>
                  <a:pt x="29" y="156"/>
                </a:cubicBezTo>
                <a:cubicBezTo>
                  <a:pt x="24" y="156"/>
                  <a:pt x="20" y="152"/>
                  <a:pt x="20" y="147"/>
                </a:cubicBezTo>
                <a:cubicBezTo>
                  <a:pt x="20" y="45"/>
                  <a:pt x="20" y="45"/>
                  <a:pt x="20" y="45"/>
                </a:cubicBezTo>
                <a:cubicBezTo>
                  <a:pt x="20" y="40"/>
                  <a:pt x="24" y="36"/>
                  <a:pt x="29" y="36"/>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2" name="Freeform 76">
            <a:extLst>
              <a:ext uri="{FF2B5EF4-FFF2-40B4-BE49-F238E27FC236}">
                <a16:creationId xmlns:a16="http://schemas.microsoft.com/office/drawing/2014/main" id="{66F6C8EC-25A3-460E-838A-623946C5B495}"/>
              </a:ext>
            </a:extLst>
          </p:cNvPr>
          <p:cNvSpPr>
            <a:spLocks noEditPoints="1"/>
          </p:cNvSpPr>
          <p:nvPr/>
        </p:nvSpPr>
        <p:spPr bwMode="auto">
          <a:xfrm>
            <a:off x="5192586" y="3367881"/>
            <a:ext cx="254000" cy="312737"/>
          </a:xfrm>
          <a:custGeom>
            <a:avLst/>
            <a:gdLst>
              <a:gd name="T0" fmla="*/ 0 w 156"/>
              <a:gd name="T1" fmla="*/ 176 h 192"/>
              <a:gd name="T2" fmla="*/ 16 w 156"/>
              <a:gd name="T3" fmla="*/ 192 h 192"/>
              <a:gd name="T4" fmla="*/ 140 w 156"/>
              <a:gd name="T5" fmla="*/ 192 h 192"/>
              <a:gd name="T6" fmla="*/ 156 w 156"/>
              <a:gd name="T7" fmla="*/ 176 h 192"/>
              <a:gd name="T8" fmla="*/ 156 w 156"/>
              <a:gd name="T9" fmla="*/ 40 h 192"/>
              <a:gd name="T10" fmla="*/ 140 w 156"/>
              <a:gd name="T11" fmla="*/ 24 h 192"/>
              <a:gd name="T12" fmla="*/ 107 w 156"/>
              <a:gd name="T13" fmla="*/ 24 h 192"/>
              <a:gd name="T14" fmla="*/ 78 w 156"/>
              <a:gd name="T15" fmla="*/ 0 h 192"/>
              <a:gd name="T16" fmla="*/ 49 w 156"/>
              <a:gd name="T17" fmla="*/ 24 h 192"/>
              <a:gd name="T18" fmla="*/ 16 w 156"/>
              <a:gd name="T19" fmla="*/ 24 h 192"/>
              <a:gd name="T20" fmla="*/ 0 w 156"/>
              <a:gd name="T21" fmla="*/ 40 h 192"/>
              <a:gd name="T22" fmla="*/ 0 w 156"/>
              <a:gd name="T23" fmla="*/ 176 h 192"/>
              <a:gd name="T24" fmla="*/ 29 w 156"/>
              <a:gd name="T25" fmla="*/ 44 h 192"/>
              <a:gd name="T26" fmla="*/ 48 w 156"/>
              <a:gd name="T27" fmla="*/ 44 h 192"/>
              <a:gd name="T28" fmla="*/ 48 w 156"/>
              <a:gd name="T29" fmla="*/ 51 h 192"/>
              <a:gd name="T30" fmla="*/ 57 w 156"/>
              <a:gd name="T31" fmla="*/ 60 h 192"/>
              <a:gd name="T32" fmla="*/ 99 w 156"/>
              <a:gd name="T33" fmla="*/ 60 h 192"/>
              <a:gd name="T34" fmla="*/ 108 w 156"/>
              <a:gd name="T35" fmla="*/ 51 h 192"/>
              <a:gd name="T36" fmla="*/ 108 w 156"/>
              <a:gd name="T37" fmla="*/ 44 h 192"/>
              <a:gd name="T38" fmla="*/ 127 w 156"/>
              <a:gd name="T39" fmla="*/ 44 h 192"/>
              <a:gd name="T40" fmla="*/ 136 w 156"/>
              <a:gd name="T41" fmla="*/ 53 h 192"/>
              <a:gd name="T42" fmla="*/ 136 w 156"/>
              <a:gd name="T43" fmla="*/ 163 h 192"/>
              <a:gd name="T44" fmla="*/ 127 w 156"/>
              <a:gd name="T45" fmla="*/ 172 h 192"/>
              <a:gd name="T46" fmla="*/ 29 w 156"/>
              <a:gd name="T47" fmla="*/ 172 h 192"/>
              <a:gd name="T48" fmla="*/ 20 w 156"/>
              <a:gd name="T49" fmla="*/ 163 h 192"/>
              <a:gd name="T50" fmla="*/ 20 w 156"/>
              <a:gd name="T51" fmla="*/ 53 h 192"/>
              <a:gd name="T52" fmla="*/ 29 w 156"/>
              <a:gd name="T53" fmla="*/ 44 h 192"/>
              <a:gd name="T54" fmla="*/ 68 w 156"/>
              <a:gd name="T55" fmla="*/ 30 h 192"/>
              <a:gd name="T56" fmla="*/ 78 w 156"/>
              <a:gd name="T57" fmla="*/ 20 h 192"/>
              <a:gd name="T58" fmla="*/ 88 w 156"/>
              <a:gd name="T59" fmla="*/ 30 h 192"/>
              <a:gd name="T60" fmla="*/ 78 w 156"/>
              <a:gd name="T61" fmla="*/ 40 h 192"/>
              <a:gd name="T62" fmla="*/ 68 w 156"/>
              <a:gd name="T63" fmla="*/ 3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6" h="192">
                <a:moveTo>
                  <a:pt x="0" y="176"/>
                </a:moveTo>
                <a:cubicBezTo>
                  <a:pt x="0" y="185"/>
                  <a:pt x="7" y="192"/>
                  <a:pt x="16" y="192"/>
                </a:cubicBezTo>
                <a:cubicBezTo>
                  <a:pt x="140" y="192"/>
                  <a:pt x="140" y="192"/>
                  <a:pt x="140" y="192"/>
                </a:cubicBezTo>
                <a:cubicBezTo>
                  <a:pt x="149" y="192"/>
                  <a:pt x="156" y="185"/>
                  <a:pt x="156" y="176"/>
                </a:cubicBezTo>
                <a:cubicBezTo>
                  <a:pt x="156" y="40"/>
                  <a:pt x="156" y="40"/>
                  <a:pt x="156" y="40"/>
                </a:cubicBezTo>
                <a:cubicBezTo>
                  <a:pt x="156" y="31"/>
                  <a:pt x="149" y="24"/>
                  <a:pt x="140" y="24"/>
                </a:cubicBezTo>
                <a:cubicBezTo>
                  <a:pt x="107" y="24"/>
                  <a:pt x="107" y="24"/>
                  <a:pt x="107" y="24"/>
                </a:cubicBezTo>
                <a:cubicBezTo>
                  <a:pt x="105" y="10"/>
                  <a:pt x="93" y="0"/>
                  <a:pt x="78" y="0"/>
                </a:cubicBezTo>
                <a:cubicBezTo>
                  <a:pt x="63" y="0"/>
                  <a:pt x="51" y="10"/>
                  <a:pt x="49" y="24"/>
                </a:cubicBezTo>
                <a:cubicBezTo>
                  <a:pt x="16" y="24"/>
                  <a:pt x="16" y="24"/>
                  <a:pt x="16" y="24"/>
                </a:cubicBezTo>
                <a:cubicBezTo>
                  <a:pt x="7" y="24"/>
                  <a:pt x="0" y="31"/>
                  <a:pt x="0" y="40"/>
                </a:cubicBezTo>
                <a:lnTo>
                  <a:pt x="0" y="176"/>
                </a:lnTo>
                <a:close/>
                <a:moveTo>
                  <a:pt x="29" y="44"/>
                </a:moveTo>
                <a:cubicBezTo>
                  <a:pt x="48" y="44"/>
                  <a:pt x="48" y="44"/>
                  <a:pt x="48" y="44"/>
                </a:cubicBezTo>
                <a:cubicBezTo>
                  <a:pt x="48" y="51"/>
                  <a:pt x="48" y="51"/>
                  <a:pt x="48" y="51"/>
                </a:cubicBezTo>
                <a:cubicBezTo>
                  <a:pt x="48" y="56"/>
                  <a:pt x="52" y="60"/>
                  <a:pt x="57" y="60"/>
                </a:cubicBezTo>
                <a:cubicBezTo>
                  <a:pt x="99" y="60"/>
                  <a:pt x="99" y="60"/>
                  <a:pt x="99" y="60"/>
                </a:cubicBezTo>
                <a:cubicBezTo>
                  <a:pt x="104" y="60"/>
                  <a:pt x="108" y="56"/>
                  <a:pt x="108" y="51"/>
                </a:cubicBezTo>
                <a:cubicBezTo>
                  <a:pt x="108" y="44"/>
                  <a:pt x="108" y="44"/>
                  <a:pt x="108" y="44"/>
                </a:cubicBezTo>
                <a:cubicBezTo>
                  <a:pt x="127" y="44"/>
                  <a:pt x="127" y="44"/>
                  <a:pt x="127" y="44"/>
                </a:cubicBezTo>
                <a:cubicBezTo>
                  <a:pt x="132" y="44"/>
                  <a:pt x="136" y="48"/>
                  <a:pt x="136" y="53"/>
                </a:cubicBezTo>
                <a:cubicBezTo>
                  <a:pt x="136" y="163"/>
                  <a:pt x="136" y="163"/>
                  <a:pt x="136" y="163"/>
                </a:cubicBezTo>
                <a:cubicBezTo>
                  <a:pt x="136" y="168"/>
                  <a:pt x="132" y="172"/>
                  <a:pt x="127" y="172"/>
                </a:cubicBezTo>
                <a:cubicBezTo>
                  <a:pt x="29" y="172"/>
                  <a:pt x="29" y="172"/>
                  <a:pt x="29" y="172"/>
                </a:cubicBezTo>
                <a:cubicBezTo>
                  <a:pt x="24" y="172"/>
                  <a:pt x="20" y="168"/>
                  <a:pt x="20" y="163"/>
                </a:cubicBezTo>
                <a:cubicBezTo>
                  <a:pt x="20" y="53"/>
                  <a:pt x="20" y="53"/>
                  <a:pt x="20" y="53"/>
                </a:cubicBezTo>
                <a:cubicBezTo>
                  <a:pt x="20" y="48"/>
                  <a:pt x="24" y="44"/>
                  <a:pt x="29" y="44"/>
                </a:cubicBezTo>
                <a:close/>
                <a:moveTo>
                  <a:pt x="68" y="30"/>
                </a:moveTo>
                <a:cubicBezTo>
                  <a:pt x="68" y="24"/>
                  <a:pt x="72" y="20"/>
                  <a:pt x="78" y="20"/>
                </a:cubicBezTo>
                <a:cubicBezTo>
                  <a:pt x="84" y="20"/>
                  <a:pt x="88" y="24"/>
                  <a:pt x="88" y="30"/>
                </a:cubicBezTo>
                <a:cubicBezTo>
                  <a:pt x="88" y="36"/>
                  <a:pt x="84" y="40"/>
                  <a:pt x="78" y="40"/>
                </a:cubicBezTo>
                <a:cubicBezTo>
                  <a:pt x="72" y="40"/>
                  <a:pt x="68" y="36"/>
                  <a:pt x="68" y="3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3" name="Freeform 77">
            <a:extLst>
              <a:ext uri="{FF2B5EF4-FFF2-40B4-BE49-F238E27FC236}">
                <a16:creationId xmlns:a16="http://schemas.microsoft.com/office/drawing/2014/main" id="{79C94243-1611-458B-9B7F-CD288171CEEC}"/>
              </a:ext>
            </a:extLst>
          </p:cNvPr>
          <p:cNvSpPr>
            <a:spLocks noEditPoints="1"/>
          </p:cNvSpPr>
          <p:nvPr/>
        </p:nvSpPr>
        <p:spPr bwMode="auto">
          <a:xfrm>
            <a:off x="4489324" y="3367881"/>
            <a:ext cx="254000" cy="312737"/>
          </a:xfrm>
          <a:custGeom>
            <a:avLst/>
            <a:gdLst>
              <a:gd name="T0" fmla="*/ 106 w 156"/>
              <a:gd name="T1" fmla="*/ 96 h 192"/>
              <a:gd name="T2" fmla="*/ 50 w 156"/>
              <a:gd name="T3" fmla="*/ 96 h 192"/>
              <a:gd name="T4" fmla="*/ 40 w 156"/>
              <a:gd name="T5" fmla="*/ 106 h 192"/>
              <a:gd name="T6" fmla="*/ 50 w 156"/>
              <a:gd name="T7" fmla="*/ 116 h 192"/>
              <a:gd name="T8" fmla="*/ 106 w 156"/>
              <a:gd name="T9" fmla="*/ 116 h 192"/>
              <a:gd name="T10" fmla="*/ 116 w 156"/>
              <a:gd name="T11" fmla="*/ 106 h 192"/>
              <a:gd name="T12" fmla="*/ 106 w 156"/>
              <a:gd name="T13" fmla="*/ 96 h 192"/>
              <a:gd name="T14" fmla="*/ 106 w 156"/>
              <a:gd name="T15" fmla="*/ 132 h 192"/>
              <a:gd name="T16" fmla="*/ 50 w 156"/>
              <a:gd name="T17" fmla="*/ 132 h 192"/>
              <a:gd name="T18" fmla="*/ 40 w 156"/>
              <a:gd name="T19" fmla="*/ 142 h 192"/>
              <a:gd name="T20" fmla="*/ 50 w 156"/>
              <a:gd name="T21" fmla="*/ 152 h 192"/>
              <a:gd name="T22" fmla="*/ 106 w 156"/>
              <a:gd name="T23" fmla="*/ 152 h 192"/>
              <a:gd name="T24" fmla="*/ 116 w 156"/>
              <a:gd name="T25" fmla="*/ 142 h 192"/>
              <a:gd name="T26" fmla="*/ 106 w 156"/>
              <a:gd name="T27" fmla="*/ 132 h 192"/>
              <a:gd name="T28" fmla="*/ 0 w 156"/>
              <a:gd name="T29" fmla="*/ 176 h 192"/>
              <a:gd name="T30" fmla="*/ 16 w 156"/>
              <a:gd name="T31" fmla="*/ 192 h 192"/>
              <a:gd name="T32" fmla="*/ 140 w 156"/>
              <a:gd name="T33" fmla="*/ 192 h 192"/>
              <a:gd name="T34" fmla="*/ 156 w 156"/>
              <a:gd name="T35" fmla="*/ 176 h 192"/>
              <a:gd name="T36" fmla="*/ 156 w 156"/>
              <a:gd name="T37" fmla="*/ 40 h 192"/>
              <a:gd name="T38" fmla="*/ 140 w 156"/>
              <a:gd name="T39" fmla="*/ 24 h 192"/>
              <a:gd name="T40" fmla="*/ 107 w 156"/>
              <a:gd name="T41" fmla="*/ 24 h 192"/>
              <a:gd name="T42" fmla="*/ 78 w 156"/>
              <a:gd name="T43" fmla="*/ 0 h 192"/>
              <a:gd name="T44" fmla="*/ 49 w 156"/>
              <a:gd name="T45" fmla="*/ 24 h 192"/>
              <a:gd name="T46" fmla="*/ 16 w 156"/>
              <a:gd name="T47" fmla="*/ 24 h 192"/>
              <a:gd name="T48" fmla="*/ 0 w 156"/>
              <a:gd name="T49" fmla="*/ 40 h 192"/>
              <a:gd name="T50" fmla="*/ 0 w 156"/>
              <a:gd name="T51" fmla="*/ 176 h 192"/>
              <a:gd name="T52" fmla="*/ 29 w 156"/>
              <a:gd name="T53" fmla="*/ 44 h 192"/>
              <a:gd name="T54" fmla="*/ 48 w 156"/>
              <a:gd name="T55" fmla="*/ 44 h 192"/>
              <a:gd name="T56" fmla="*/ 48 w 156"/>
              <a:gd name="T57" fmla="*/ 51 h 192"/>
              <a:gd name="T58" fmla="*/ 57 w 156"/>
              <a:gd name="T59" fmla="*/ 60 h 192"/>
              <a:gd name="T60" fmla="*/ 99 w 156"/>
              <a:gd name="T61" fmla="*/ 60 h 192"/>
              <a:gd name="T62" fmla="*/ 108 w 156"/>
              <a:gd name="T63" fmla="*/ 51 h 192"/>
              <a:gd name="T64" fmla="*/ 108 w 156"/>
              <a:gd name="T65" fmla="*/ 44 h 192"/>
              <a:gd name="T66" fmla="*/ 127 w 156"/>
              <a:gd name="T67" fmla="*/ 44 h 192"/>
              <a:gd name="T68" fmla="*/ 136 w 156"/>
              <a:gd name="T69" fmla="*/ 53 h 192"/>
              <a:gd name="T70" fmla="*/ 136 w 156"/>
              <a:gd name="T71" fmla="*/ 163 h 192"/>
              <a:gd name="T72" fmla="*/ 127 w 156"/>
              <a:gd name="T73" fmla="*/ 172 h 192"/>
              <a:gd name="T74" fmla="*/ 29 w 156"/>
              <a:gd name="T75" fmla="*/ 172 h 192"/>
              <a:gd name="T76" fmla="*/ 20 w 156"/>
              <a:gd name="T77" fmla="*/ 163 h 192"/>
              <a:gd name="T78" fmla="*/ 20 w 156"/>
              <a:gd name="T79" fmla="*/ 53 h 192"/>
              <a:gd name="T80" fmla="*/ 29 w 156"/>
              <a:gd name="T81" fmla="*/ 44 h 192"/>
              <a:gd name="T82" fmla="*/ 68 w 156"/>
              <a:gd name="T83" fmla="*/ 30 h 192"/>
              <a:gd name="T84" fmla="*/ 78 w 156"/>
              <a:gd name="T85" fmla="*/ 20 h 192"/>
              <a:gd name="T86" fmla="*/ 88 w 156"/>
              <a:gd name="T87" fmla="*/ 30 h 192"/>
              <a:gd name="T88" fmla="*/ 78 w 156"/>
              <a:gd name="T89" fmla="*/ 40 h 192"/>
              <a:gd name="T90" fmla="*/ 68 w 156"/>
              <a:gd name="T91" fmla="*/ 3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6" h="192">
                <a:moveTo>
                  <a:pt x="106" y="96"/>
                </a:moveTo>
                <a:cubicBezTo>
                  <a:pt x="50" y="96"/>
                  <a:pt x="50" y="96"/>
                  <a:pt x="50" y="96"/>
                </a:cubicBezTo>
                <a:cubicBezTo>
                  <a:pt x="44" y="96"/>
                  <a:pt x="40" y="100"/>
                  <a:pt x="40" y="106"/>
                </a:cubicBezTo>
                <a:cubicBezTo>
                  <a:pt x="40" y="112"/>
                  <a:pt x="44" y="116"/>
                  <a:pt x="50" y="116"/>
                </a:cubicBezTo>
                <a:cubicBezTo>
                  <a:pt x="106" y="116"/>
                  <a:pt x="106" y="116"/>
                  <a:pt x="106" y="116"/>
                </a:cubicBezTo>
                <a:cubicBezTo>
                  <a:pt x="112" y="116"/>
                  <a:pt x="116" y="112"/>
                  <a:pt x="116" y="106"/>
                </a:cubicBezTo>
                <a:cubicBezTo>
                  <a:pt x="116" y="100"/>
                  <a:pt x="112" y="96"/>
                  <a:pt x="106" y="96"/>
                </a:cubicBezTo>
                <a:close/>
                <a:moveTo>
                  <a:pt x="106" y="132"/>
                </a:moveTo>
                <a:cubicBezTo>
                  <a:pt x="50" y="132"/>
                  <a:pt x="50" y="132"/>
                  <a:pt x="50" y="132"/>
                </a:cubicBezTo>
                <a:cubicBezTo>
                  <a:pt x="44" y="132"/>
                  <a:pt x="40" y="136"/>
                  <a:pt x="40" y="142"/>
                </a:cubicBezTo>
                <a:cubicBezTo>
                  <a:pt x="40" y="148"/>
                  <a:pt x="44" y="152"/>
                  <a:pt x="50" y="152"/>
                </a:cubicBezTo>
                <a:cubicBezTo>
                  <a:pt x="106" y="152"/>
                  <a:pt x="106" y="152"/>
                  <a:pt x="106" y="152"/>
                </a:cubicBezTo>
                <a:cubicBezTo>
                  <a:pt x="112" y="152"/>
                  <a:pt x="116" y="148"/>
                  <a:pt x="116" y="142"/>
                </a:cubicBezTo>
                <a:cubicBezTo>
                  <a:pt x="116" y="136"/>
                  <a:pt x="112" y="132"/>
                  <a:pt x="106" y="132"/>
                </a:cubicBezTo>
                <a:close/>
                <a:moveTo>
                  <a:pt x="0" y="176"/>
                </a:moveTo>
                <a:cubicBezTo>
                  <a:pt x="0" y="185"/>
                  <a:pt x="7" y="192"/>
                  <a:pt x="16" y="192"/>
                </a:cubicBezTo>
                <a:cubicBezTo>
                  <a:pt x="140" y="192"/>
                  <a:pt x="140" y="192"/>
                  <a:pt x="140" y="192"/>
                </a:cubicBezTo>
                <a:cubicBezTo>
                  <a:pt x="149" y="192"/>
                  <a:pt x="156" y="185"/>
                  <a:pt x="156" y="176"/>
                </a:cubicBezTo>
                <a:cubicBezTo>
                  <a:pt x="156" y="40"/>
                  <a:pt x="156" y="40"/>
                  <a:pt x="156" y="40"/>
                </a:cubicBezTo>
                <a:cubicBezTo>
                  <a:pt x="156" y="31"/>
                  <a:pt x="149" y="24"/>
                  <a:pt x="140" y="24"/>
                </a:cubicBezTo>
                <a:cubicBezTo>
                  <a:pt x="107" y="24"/>
                  <a:pt x="107" y="24"/>
                  <a:pt x="107" y="24"/>
                </a:cubicBezTo>
                <a:cubicBezTo>
                  <a:pt x="105" y="10"/>
                  <a:pt x="93" y="0"/>
                  <a:pt x="78" y="0"/>
                </a:cubicBezTo>
                <a:cubicBezTo>
                  <a:pt x="63" y="0"/>
                  <a:pt x="51" y="10"/>
                  <a:pt x="49" y="24"/>
                </a:cubicBezTo>
                <a:cubicBezTo>
                  <a:pt x="16" y="24"/>
                  <a:pt x="16" y="24"/>
                  <a:pt x="16" y="24"/>
                </a:cubicBezTo>
                <a:cubicBezTo>
                  <a:pt x="7" y="24"/>
                  <a:pt x="0" y="31"/>
                  <a:pt x="0" y="40"/>
                </a:cubicBezTo>
                <a:lnTo>
                  <a:pt x="0" y="176"/>
                </a:lnTo>
                <a:close/>
                <a:moveTo>
                  <a:pt x="29" y="44"/>
                </a:moveTo>
                <a:cubicBezTo>
                  <a:pt x="48" y="44"/>
                  <a:pt x="48" y="44"/>
                  <a:pt x="48" y="44"/>
                </a:cubicBezTo>
                <a:cubicBezTo>
                  <a:pt x="48" y="51"/>
                  <a:pt x="48" y="51"/>
                  <a:pt x="48" y="51"/>
                </a:cubicBezTo>
                <a:cubicBezTo>
                  <a:pt x="48" y="56"/>
                  <a:pt x="52" y="60"/>
                  <a:pt x="57" y="60"/>
                </a:cubicBezTo>
                <a:cubicBezTo>
                  <a:pt x="99" y="60"/>
                  <a:pt x="99" y="60"/>
                  <a:pt x="99" y="60"/>
                </a:cubicBezTo>
                <a:cubicBezTo>
                  <a:pt x="104" y="60"/>
                  <a:pt x="108" y="56"/>
                  <a:pt x="108" y="51"/>
                </a:cubicBezTo>
                <a:cubicBezTo>
                  <a:pt x="108" y="44"/>
                  <a:pt x="108" y="44"/>
                  <a:pt x="108" y="44"/>
                </a:cubicBezTo>
                <a:cubicBezTo>
                  <a:pt x="127" y="44"/>
                  <a:pt x="127" y="44"/>
                  <a:pt x="127" y="44"/>
                </a:cubicBezTo>
                <a:cubicBezTo>
                  <a:pt x="132" y="44"/>
                  <a:pt x="136" y="48"/>
                  <a:pt x="136" y="53"/>
                </a:cubicBezTo>
                <a:cubicBezTo>
                  <a:pt x="136" y="163"/>
                  <a:pt x="136" y="163"/>
                  <a:pt x="136" y="163"/>
                </a:cubicBezTo>
                <a:cubicBezTo>
                  <a:pt x="136" y="168"/>
                  <a:pt x="132" y="172"/>
                  <a:pt x="127" y="172"/>
                </a:cubicBezTo>
                <a:cubicBezTo>
                  <a:pt x="29" y="172"/>
                  <a:pt x="29" y="172"/>
                  <a:pt x="29" y="172"/>
                </a:cubicBezTo>
                <a:cubicBezTo>
                  <a:pt x="24" y="172"/>
                  <a:pt x="20" y="168"/>
                  <a:pt x="20" y="163"/>
                </a:cubicBezTo>
                <a:cubicBezTo>
                  <a:pt x="20" y="53"/>
                  <a:pt x="20" y="53"/>
                  <a:pt x="20" y="53"/>
                </a:cubicBezTo>
                <a:cubicBezTo>
                  <a:pt x="20" y="48"/>
                  <a:pt x="24" y="44"/>
                  <a:pt x="29" y="44"/>
                </a:cubicBezTo>
                <a:close/>
                <a:moveTo>
                  <a:pt x="68" y="30"/>
                </a:moveTo>
                <a:cubicBezTo>
                  <a:pt x="68" y="24"/>
                  <a:pt x="72" y="20"/>
                  <a:pt x="78" y="20"/>
                </a:cubicBezTo>
                <a:cubicBezTo>
                  <a:pt x="84" y="20"/>
                  <a:pt x="88" y="24"/>
                  <a:pt x="88" y="30"/>
                </a:cubicBezTo>
                <a:cubicBezTo>
                  <a:pt x="88" y="36"/>
                  <a:pt x="84" y="40"/>
                  <a:pt x="78" y="40"/>
                </a:cubicBezTo>
                <a:cubicBezTo>
                  <a:pt x="72" y="40"/>
                  <a:pt x="68" y="36"/>
                  <a:pt x="68" y="3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4" name="Freeform 78">
            <a:extLst>
              <a:ext uri="{FF2B5EF4-FFF2-40B4-BE49-F238E27FC236}">
                <a16:creationId xmlns:a16="http://schemas.microsoft.com/office/drawing/2014/main" id="{312E62B1-E603-4EB0-BDFA-B473938B5764}"/>
              </a:ext>
            </a:extLst>
          </p:cNvPr>
          <p:cNvSpPr>
            <a:spLocks noEditPoints="1"/>
          </p:cNvSpPr>
          <p:nvPr/>
        </p:nvSpPr>
        <p:spPr bwMode="auto">
          <a:xfrm>
            <a:off x="3760661" y="3367881"/>
            <a:ext cx="311150" cy="312737"/>
          </a:xfrm>
          <a:custGeom>
            <a:avLst/>
            <a:gdLst>
              <a:gd name="T0" fmla="*/ 176 w 192"/>
              <a:gd name="T1" fmla="*/ 176 h 192"/>
              <a:gd name="T2" fmla="*/ 183 w 192"/>
              <a:gd name="T3" fmla="*/ 156 h 192"/>
              <a:gd name="T4" fmla="*/ 192 w 192"/>
              <a:gd name="T5" fmla="*/ 105 h 192"/>
              <a:gd name="T6" fmla="*/ 176 w 192"/>
              <a:gd name="T7" fmla="*/ 96 h 192"/>
              <a:gd name="T8" fmla="*/ 183 w 192"/>
              <a:gd name="T9" fmla="*/ 80 h 192"/>
              <a:gd name="T10" fmla="*/ 192 w 192"/>
              <a:gd name="T11" fmla="*/ 29 h 192"/>
              <a:gd name="T12" fmla="*/ 176 w 192"/>
              <a:gd name="T13" fmla="*/ 20 h 192"/>
              <a:gd name="T14" fmla="*/ 160 w 192"/>
              <a:gd name="T15" fmla="*/ 0 h 192"/>
              <a:gd name="T16" fmla="*/ 20 w 192"/>
              <a:gd name="T17" fmla="*/ 16 h 192"/>
              <a:gd name="T18" fmla="*/ 10 w 192"/>
              <a:gd name="T19" fmla="*/ 32 h 192"/>
              <a:gd name="T20" fmla="*/ 10 w 192"/>
              <a:gd name="T21" fmla="*/ 52 h 192"/>
              <a:gd name="T22" fmla="*/ 20 w 192"/>
              <a:gd name="T23" fmla="*/ 68 h 192"/>
              <a:gd name="T24" fmla="*/ 0 w 192"/>
              <a:gd name="T25" fmla="*/ 78 h 192"/>
              <a:gd name="T26" fmla="*/ 20 w 192"/>
              <a:gd name="T27" fmla="*/ 88 h 192"/>
              <a:gd name="T28" fmla="*/ 10 w 192"/>
              <a:gd name="T29" fmla="*/ 104 h 192"/>
              <a:gd name="T30" fmla="*/ 10 w 192"/>
              <a:gd name="T31" fmla="*/ 124 h 192"/>
              <a:gd name="T32" fmla="*/ 20 w 192"/>
              <a:gd name="T33" fmla="*/ 140 h 192"/>
              <a:gd name="T34" fmla="*/ 0 w 192"/>
              <a:gd name="T35" fmla="*/ 150 h 192"/>
              <a:gd name="T36" fmla="*/ 20 w 192"/>
              <a:gd name="T37" fmla="*/ 160 h 192"/>
              <a:gd name="T38" fmla="*/ 36 w 192"/>
              <a:gd name="T39" fmla="*/ 192 h 192"/>
              <a:gd name="T40" fmla="*/ 40 w 192"/>
              <a:gd name="T41" fmla="*/ 163 h 192"/>
              <a:gd name="T42" fmla="*/ 54 w 192"/>
              <a:gd name="T43" fmla="*/ 160 h 192"/>
              <a:gd name="T44" fmla="*/ 54 w 192"/>
              <a:gd name="T45" fmla="*/ 140 h 192"/>
              <a:gd name="T46" fmla="*/ 40 w 192"/>
              <a:gd name="T47" fmla="*/ 124 h 192"/>
              <a:gd name="T48" fmla="*/ 64 w 192"/>
              <a:gd name="T49" fmla="*/ 114 h 192"/>
              <a:gd name="T50" fmla="*/ 40 w 192"/>
              <a:gd name="T51" fmla="*/ 104 h 192"/>
              <a:gd name="T52" fmla="*/ 54 w 192"/>
              <a:gd name="T53" fmla="*/ 88 h 192"/>
              <a:gd name="T54" fmla="*/ 54 w 192"/>
              <a:gd name="T55" fmla="*/ 68 h 192"/>
              <a:gd name="T56" fmla="*/ 40 w 192"/>
              <a:gd name="T57" fmla="*/ 52 h 192"/>
              <a:gd name="T58" fmla="*/ 64 w 192"/>
              <a:gd name="T59" fmla="*/ 42 h 192"/>
              <a:gd name="T60" fmla="*/ 40 w 192"/>
              <a:gd name="T61" fmla="*/ 32 h 192"/>
              <a:gd name="T62" fmla="*/ 49 w 192"/>
              <a:gd name="T63" fmla="*/ 20 h 192"/>
              <a:gd name="T64" fmla="*/ 84 w 192"/>
              <a:gd name="T65" fmla="*/ 29 h 192"/>
              <a:gd name="T66" fmla="*/ 75 w 192"/>
              <a:gd name="T67" fmla="*/ 172 h 192"/>
              <a:gd name="T68" fmla="*/ 40 w 192"/>
              <a:gd name="T69" fmla="*/ 16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2" h="192">
                <a:moveTo>
                  <a:pt x="160" y="192"/>
                </a:moveTo>
                <a:cubicBezTo>
                  <a:pt x="169" y="192"/>
                  <a:pt x="176" y="185"/>
                  <a:pt x="176" y="176"/>
                </a:cubicBezTo>
                <a:cubicBezTo>
                  <a:pt x="176" y="156"/>
                  <a:pt x="176" y="156"/>
                  <a:pt x="176" y="156"/>
                </a:cubicBezTo>
                <a:cubicBezTo>
                  <a:pt x="183" y="156"/>
                  <a:pt x="183" y="156"/>
                  <a:pt x="183" y="156"/>
                </a:cubicBezTo>
                <a:cubicBezTo>
                  <a:pt x="188" y="156"/>
                  <a:pt x="192" y="152"/>
                  <a:pt x="192" y="147"/>
                </a:cubicBezTo>
                <a:cubicBezTo>
                  <a:pt x="192" y="105"/>
                  <a:pt x="192" y="105"/>
                  <a:pt x="192" y="105"/>
                </a:cubicBezTo>
                <a:cubicBezTo>
                  <a:pt x="192" y="100"/>
                  <a:pt x="188" y="96"/>
                  <a:pt x="183" y="96"/>
                </a:cubicBezTo>
                <a:cubicBezTo>
                  <a:pt x="176" y="96"/>
                  <a:pt x="176" y="96"/>
                  <a:pt x="176" y="96"/>
                </a:cubicBezTo>
                <a:cubicBezTo>
                  <a:pt x="176" y="80"/>
                  <a:pt x="176" y="80"/>
                  <a:pt x="176" y="80"/>
                </a:cubicBezTo>
                <a:cubicBezTo>
                  <a:pt x="183" y="80"/>
                  <a:pt x="183" y="80"/>
                  <a:pt x="183" y="80"/>
                </a:cubicBezTo>
                <a:cubicBezTo>
                  <a:pt x="188" y="80"/>
                  <a:pt x="192" y="76"/>
                  <a:pt x="192" y="71"/>
                </a:cubicBezTo>
                <a:cubicBezTo>
                  <a:pt x="192" y="29"/>
                  <a:pt x="192" y="29"/>
                  <a:pt x="192" y="29"/>
                </a:cubicBezTo>
                <a:cubicBezTo>
                  <a:pt x="192" y="24"/>
                  <a:pt x="188" y="20"/>
                  <a:pt x="183" y="20"/>
                </a:cubicBezTo>
                <a:cubicBezTo>
                  <a:pt x="176" y="20"/>
                  <a:pt x="176" y="20"/>
                  <a:pt x="176" y="20"/>
                </a:cubicBezTo>
                <a:cubicBezTo>
                  <a:pt x="176" y="16"/>
                  <a:pt x="176" y="16"/>
                  <a:pt x="176" y="16"/>
                </a:cubicBezTo>
                <a:cubicBezTo>
                  <a:pt x="176" y="7"/>
                  <a:pt x="169" y="0"/>
                  <a:pt x="160" y="0"/>
                </a:cubicBezTo>
                <a:cubicBezTo>
                  <a:pt x="36" y="0"/>
                  <a:pt x="36" y="0"/>
                  <a:pt x="36" y="0"/>
                </a:cubicBezTo>
                <a:cubicBezTo>
                  <a:pt x="27" y="0"/>
                  <a:pt x="20" y="7"/>
                  <a:pt x="20" y="16"/>
                </a:cubicBezTo>
                <a:cubicBezTo>
                  <a:pt x="20" y="32"/>
                  <a:pt x="20" y="32"/>
                  <a:pt x="20" y="32"/>
                </a:cubicBezTo>
                <a:cubicBezTo>
                  <a:pt x="10" y="32"/>
                  <a:pt x="10" y="32"/>
                  <a:pt x="10" y="32"/>
                </a:cubicBezTo>
                <a:cubicBezTo>
                  <a:pt x="4" y="32"/>
                  <a:pt x="0" y="36"/>
                  <a:pt x="0" y="42"/>
                </a:cubicBezTo>
                <a:cubicBezTo>
                  <a:pt x="0" y="48"/>
                  <a:pt x="4" y="52"/>
                  <a:pt x="10" y="52"/>
                </a:cubicBezTo>
                <a:cubicBezTo>
                  <a:pt x="20" y="52"/>
                  <a:pt x="20" y="52"/>
                  <a:pt x="20" y="52"/>
                </a:cubicBezTo>
                <a:cubicBezTo>
                  <a:pt x="20" y="68"/>
                  <a:pt x="20" y="68"/>
                  <a:pt x="20" y="68"/>
                </a:cubicBezTo>
                <a:cubicBezTo>
                  <a:pt x="10" y="68"/>
                  <a:pt x="10" y="68"/>
                  <a:pt x="10" y="68"/>
                </a:cubicBezTo>
                <a:cubicBezTo>
                  <a:pt x="4" y="68"/>
                  <a:pt x="0" y="72"/>
                  <a:pt x="0" y="78"/>
                </a:cubicBezTo>
                <a:cubicBezTo>
                  <a:pt x="0" y="84"/>
                  <a:pt x="4" y="88"/>
                  <a:pt x="10" y="88"/>
                </a:cubicBezTo>
                <a:cubicBezTo>
                  <a:pt x="20" y="88"/>
                  <a:pt x="20" y="88"/>
                  <a:pt x="20" y="88"/>
                </a:cubicBezTo>
                <a:cubicBezTo>
                  <a:pt x="20" y="104"/>
                  <a:pt x="20" y="104"/>
                  <a:pt x="20" y="104"/>
                </a:cubicBezTo>
                <a:cubicBezTo>
                  <a:pt x="10" y="104"/>
                  <a:pt x="10" y="104"/>
                  <a:pt x="10" y="104"/>
                </a:cubicBezTo>
                <a:cubicBezTo>
                  <a:pt x="4" y="104"/>
                  <a:pt x="0" y="108"/>
                  <a:pt x="0" y="114"/>
                </a:cubicBezTo>
                <a:cubicBezTo>
                  <a:pt x="0" y="120"/>
                  <a:pt x="4" y="124"/>
                  <a:pt x="10" y="124"/>
                </a:cubicBezTo>
                <a:cubicBezTo>
                  <a:pt x="20" y="124"/>
                  <a:pt x="20" y="124"/>
                  <a:pt x="20" y="124"/>
                </a:cubicBezTo>
                <a:cubicBezTo>
                  <a:pt x="20" y="140"/>
                  <a:pt x="20" y="140"/>
                  <a:pt x="20" y="140"/>
                </a:cubicBezTo>
                <a:cubicBezTo>
                  <a:pt x="10" y="140"/>
                  <a:pt x="10" y="140"/>
                  <a:pt x="10" y="140"/>
                </a:cubicBezTo>
                <a:cubicBezTo>
                  <a:pt x="4" y="140"/>
                  <a:pt x="0" y="144"/>
                  <a:pt x="0" y="150"/>
                </a:cubicBezTo>
                <a:cubicBezTo>
                  <a:pt x="0" y="156"/>
                  <a:pt x="4" y="160"/>
                  <a:pt x="10" y="160"/>
                </a:cubicBezTo>
                <a:cubicBezTo>
                  <a:pt x="20" y="160"/>
                  <a:pt x="20" y="160"/>
                  <a:pt x="20" y="160"/>
                </a:cubicBezTo>
                <a:cubicBezTo>
                  <a:pt x="20" y="176"/>
                  <a:pt x="20" y="176"/>
                  <a:pt x="20" y="176"/>
                </a:cubicBezTo>
                <a:cubicBezTo>
                  <a:pt x="20" y="185"/>
                  <a:pt x="27" y="192"/>
                  <a:pt x="36" y="192"/>
                </a:cubicBezTo>
                <a:lnTo>
                  <a:pt x="160" y="192"/>
                </a:lnTo>
                <a:close/>
                <a:moveTo>
                  <a:pt x="40" y="163"/>
                </a:moveTo>
                <a:cubicBezTo>
                  <a:pt x="40" y="160"/>
                  <a:pt x="40" y="160"/>
                  <a:pt x="40" y="160"/>
                </a:cubicBezTo>
                <a:cubicBezTo>
                  <a:pt x="54" y="160"/>
                  <a:pt x="54" y="160"/>
                  <a:pt x="54" y="160"/>
                </a:cubicBezTo>
                <a:cubicBezTo>
                  <a:pt x="60" y="160"/>
                  <a:pt x="64" y="156"/>
                  <a:pt x="64" y="150"/>
                </a:cubicBezTo>
                <a:cubicBezTo>
                  <a:pt x="64" y="144"/>
                  <a:pt x="60" y="140"/>
                  <a:pt x="54" y="140"/>
                </a:cubicBezTo>
                <a:cubicBezTo>
                  <a:pt x="40" y="140"/>
                  <a:pt x="40" y="140"/>
                  <a:pt x="40" y="140"/>
                </a:cubicBezTo>
                <a:cubicBezTo>
                  <a:pt x="40" y="124"/>
                  <a:pt x="40" y="124"/>
                  <a:pt x="40" y="124"/>
                </a:cubicBezTo>
                <a:cubicBezTo>
                  <a:pt x="54" y="124"/>
                  <a:pt x="54" y="124"/>
                  <a:pt x="54" y="124"/>
                </a:cubicBezTo>
                <a:cubicBezTo>
                  <a:pt x="60" y="124"/>
                  <a:pt x="64" y="120"/>
                  <a:pt x="64" y="114"/>
                </a:cubicBezTo>
                <a:cubicBezTo>
                  <a:pt x="64" y="108"/>
                  <a:pt x="60" y="104"/>
                  <a:pt x="54" y="104"/>
                </a:cubicBezTo>
                <a:cubicBezTo>
                  <a:pt x="40" y="104"/>
                  <a:pt x="40" y="104"/>
                  <a:pt x="40" y="104"/>
                </a:cubicBezTo>
                <a:cubicBezTo>
                  <a:pt x="40" y="88"/>
                  <a:pt x="40" y="88"/>
                  <a:pt x="40" y="88"/>
                </a:cubicBezTo>
                <a:cubicBezTo>
                  <a:pt x="54" y="88"/>
                  <a:pt x="54" y="88"/>
                  <a:pt x="54" y="88"/>
                </a:cubicBezTo>
                <a:cubicBezTo>
                  <a:pt x="60" y="88"/>
                  <a:pt x="64" y="84"/>
                  <a:pt x="64" y="78"/>
                </a:cubicBezTo>
                <a:cubicBezTo>
                  <a:pt x="64" y="72"/>
                  <a:pt x="60" y="68"/>
                  <a:pt x="54" y="68"/>
                </a:cubicBezTo>
                <a:cubicBezTo>
                  <a:pt x="40" y="68"/>
                  <a:pt x="40" y="68"/>
                  <a:pt x="40" y="68"/>
                </a:cubicBezTo>
                <a:cubicBezTo>
                  <a:pt x="40" y="52"/>
                  <a:pt x="40" y="52"/>
                  <a:pt x="40" y="52"/>
                </a:cubicBezTo>
                <a:cubicBezTo>
                  <a:pt x="54" y="52"/>
                  <a:pt x="54" y="52"/>
                  <a:pt x="54" y="52"/>
                </a:cubicBezTo>
                <a:cubicBezTo>
                  <a:pt x="60" y="52"/>
                  <a:pt x="64" y="48"/>
                  <a:pt x="64" y="42"/>
                </a:cubicBezTo>
                <a:cubicBezTo>
                  <a:pt x="64" y="36"/>
                  <a:pt x="60" y="32"/>
                  <a:pt x="54" y="32"/>
                </a:cubicBezTo>
                <a:cubicBezTo>
                  <a:pt x="40" y="32"/>
                  <a:pt x="40" y="32"/>
                  <a:pt x="40" y="32"/>
                </a:cubicBezTo>
                <a:cubicBezTo>
                  <a:pt x="40" y="29"/>
                  <a:pt x="40" y="29"/>
                  <a:pt x="40" y="29"/>
                </a:cubicBezTo>
                <a:cubicBezTo>
                  <a:pt x="40" y="24"/>
                  <a:pt x="44" y="20"/>
                  <a:pt x="49" y="20"/>
                </a:cubicBezTo>
                <a:cubicBezTo>
                  <a:pt x="75" y="20"/>
                  <a:pt x="75" y="20"/>
                  <a:pt x="75" y="20"/>
                </a:cubicBezTo>
                <a:cubicBezTo>
                  <a:pt x="80" y="20"/>
                  <a:pt x="84" y="24"/>
                  <a:pt x="84" y="29"/>
                </a:cubicBezTo>
                <a:cubicBezTo>
                  <a:pt x="84" y="163"/>
                  <a:pt x="84" y="163"/>
                  <a:pt x="84" y="163"/>
                </a:cubicBezTo>
                <a:cubicBezTo>
                  <a:pt x="84" y="168"/>
                  <a:pt x="80" y="172"/>
                  <a:pt x="75" y="172"/>
                </a:cubicBezTo>
                <a:cubicBezTo>
                  <a:pt x="49" y="172"/>
                  <a:pt x="49" y="172"/>
                  <a:pt x="49" y="172"/>
                </a:cubicBezTo>
                <a:cubicBezTo>
                  <a:pt x="44" y="172"/>
                  <a:pt x="40" y="168"/>
                  <a:pt x="40" y="163"/>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5" name="Freeform 79">
            <a:extLst>
              <a:ext uri="{FF2B5EF4-FFF2-40B4-BE49-F238E27FC236}">
                <a16:creationId xmlns:a16="http://schemas.microsoft.com/office/drawing/2014/main" id="{D0B43BE4-98EA-43C0-BA04-BE77C2E73690}"/>
              </a:ext>
            </a:extLst>
          </p:cNvPr>
          <p:cNvSpPr>
            <a:spLocks noEditPoints="1"/>
          </p:cNvSpPr>
          <p:nvPr/>
        </p:nvSpPr>
        <p:spPr bwMode="auto">
          <a:xfrm>
            <a:off x="3057399" y="3367881"/>
            <a:ext cx="311150" cy="312737"/>
          </a:xfrm>
          <a:custGeom>
            <a:avLst/>
            <a:gdLst>
              <a:gd name="T0" fmla="*/ 0 w 192"/>
              <a:gd name="T1" fmla="*/ 176 h 192"/>
              <a:gd name="T2" fmla="*/ 16 w 192"/>
              <a:gd name="T3" fmla="*/ 192 h 192"/>
              <a:gd name="T4" fmla="*/ 176 w 192"/>
              <a:gd name="T5" fmla="*/ 192 h 192"/>
              <a:gd name="T6" fmla="*/ 192 w 192"/>
              <a:gd name="T7" fmla="*/ 176 h 192"/>
              <a:gd name="T8" fmla="*/ 192 w 192"/>
              <a:gd name="T9" fmla="*/ 36 h 192"/>
              <a:gd name="T10" fmla="*/ 176 w 192"/>
              <a:gd name="T11" fmla="*/ 20 h 192"/>
              <a:gd name="T12" fmla="*/ 160 w 192"/>
              <a:gd name="T13" fmla="*/ 20 h 192"/>
              <a:gd name="T14" fmla="*/ 160 w 192"/>
              <a:gd name="T15" fmla="*/ 10 h 192"/>
              <a:gd name="T16" fmla="*/ 150 w 192"/>
              <a:gd name="T17" fmla="*/ 0 h 192"/>
              <a:gd name="T18" fmla="*/ 140 w 192"/>
              <a:gd name="T19" fmla="*/ 10 h 192"/>
              <a:gd name="T20" fmla="*/ 140 w 192"/>
              <a:gd name="T21" fmla="*/ 20 h 192"/>
              <a:gd name="T22" fmla="*/ 124 w 192"/>
              <a:gd name="T23" fmla="*/ 20 h 192"/>
              <a:gd name="T24" fmla="*/ 124 w 192"/>
              <a:gd name="T25" fmla="*/ 10 h 192"/>
              <a:gd name="T26" fmla="*/ 114 w 192"/>
              <a:gd name="T27" fmla="*/ 0 h 192"/>
              <a:gd name="T28" fmla="*/ 104 w 192"/>
              <a:gd name="T29" fmla="*/ 10 h 192"/>
              <a:gd name="T30" fmla="*/ 104 w 192"/>
              <a:gd name="T31" fmla="*/ 20 h 192"/>
              <a:gd name="T32" fmla="*/ 88 w 192"/>
              <a:gd name="T33" fmla="*/ 20 h 192"/>
              <a:gd name="T34" fmla="*/ 88 w 192"/>
              <a:gd name="T35" fmla="*/ 10 h 192"/>
              <a:gd name="T36" fmla="*/ 78 w 192"/>
              <a:gd name="T37" fmla="*/ 0 h 192"/>
              <a:gd name="T38" fmla="*/ 68 w 192"/>
              <a:gd name="T39" fmla="*/ 10 h 192"/>
              <a:gd name="T40" fmla="*/ 68 w 192"/>
              <a:gd name="T41" fmla="*/ 20 h 192"/>
              <a:gd name="T42" fmla="*/ 52 w 192"/>
              <a:gd name="T43" fmla="*/ 20 h 192"/>
              <a:gd name="T44" fmla="*/ 52 w 192"/>
              <a:gd name="T45" fmla="*/ 10 h 192"/>
              <a:gd name="T46" fmla="*/ 42 w 192"/>
              <a:gd name="T47" fmla="*/ 0 h 192"/>
              <a:gd name="T48" fmla="*/ 32 w 192"/>
              <a:gd name="T49" fmla="*/ 10 h 192"/>
              <a:gd name="T50" fmla="*/ 32 w 192"/>
              <a:gd name="T51" fmla="*/ 20 h 192"/>
              <a:gd name="T52" fmla="*/ 16 w 192"/>
              <a:gd name="T53" fmla="*/ 20 h 192"/>
              <a:gd name="T54" fmla="*/ 0 w 192"/>
              <a:gd name="T55" fmla="*/ 36 h 192"/>
              <a:gd name="T56" fmla="*/ 0 w 192"/>
              <a:gd name="T57" fmla="*/ 176 h 192"/>
              <a:gd name="T58" fmla="*/ 29 w 192"/>
              <a:gd name="T59" fmla="*/ 40 h 192"/>
              <a:gd name="T60" fmla="*/ 32 w 192"/>
              <a:gd name="T61" fmla="*/ 40 h 192"/>
              <a:gd name="T62" fmla="*/ 32 w 192"/>
              <a:gd name="T63" fmla="*/ 54 h 192"/>
              <a:gd name="T64" fmla="*/ 42 w 192"/>
              <a:gd name="T65" fmla="*/ 64 h 192"/>
              <a:gd name="T66" fmla="*/ 52 w 192"/>
              <a:gd name="T67" fmla="*/ 54 h 192"/>
              <a:gd name="T68" fmla="*/ 52 w 192"/>
              <a:gd name="T69" fmla="*/ 40 h 192"/>
              <a:gd name="T70" fmla="*/ 68 w 192"/>
              <a:gd name="T71" fmla="*/ 40 h 192"/>
              <a:gd name="T72" fmla="*/ 68 w 192"/>
              <a:gd name="T73" fmla="*/ 54 h 192"/>
              <a:gd name="T74" fmla="*/ 78 w 192"/>
              <a:gd name="T75" fmla="*/ 64 h 192"/>
              <a:gd name="T76" fmla="*/ 88 w 192"/>
              <a:gd name="T77" fmla="*/ 54 h 192"/>
              <a:gd name="T78" fmla="*/ 88 w 192"/>
              <a:gd name="T79" fmla="*/ 40 h 192"/>
              <a:gd name="T80" fmla="*/ 104 w 192"/>
              <a:gd name="T81" fmla="*/ 40 h 192"/>
              <a:gd name="T82" fmla="*/ 104 w 192"/>
              <a:gd name="T83" fmla="*/ 54 h 192"/>
              <a:gd name="T84" fmla="*/ 114 w 192"/>
              <a:gd name="T85" fmla="*/ 64 h 192"/>
              <a:gd name="T86" fmla="*/ 124 w 192"/>
              <a:gd name="T87" fmla="*/ 54 h 192"/>
              <a:gd name="T88" fmla="*/ 124 w 192"/>
              <a:gd name="T89" fmla="*/ 40 h 192"/>
              <a:gd name="T90" fmla="*/ 140 w 192"/>
              <a:gd name="T91" fmla="*/ 40 h 192"/>
              <a:gd name="T92" fmla="*/ 140 w 192"/>
              <a:gd name="T93" fmla="*/ 54 h 192"/>
              <a:gd name="T94" fmla="*/ 150 w 192"/>
              <a:gd name="T95" fmla="*/ 64 h 192"/>
              <a:gd name="T96" fmla="*/ 160 w 192"/>
              <a:gd name="T97" fmla="*/ 54 h 192"/>
              <a:gd name="T98" fmla="*/ 160 w 192"/>
              <a:gd name="T99" fmla="*/ 40 h 192"/>
              <a:gd name="T100" fmla="*/ 163 w 192"/>
              <a:gd name="T101" fmla="*/ 40 h 192"/>
              <a:gd name="T102" fmla="*/ 172 w 192"/>
              <a:gd name="T103" fmla="*/ 49 h 192"/>
              <a:gd name="T104" fmla="*/ 172 w 192"/>
              <a:gd name="T105" fmla="*/ 91 h 192"/>
              <a:gd name="T106" fmla="*/ 163 w 192"/>
              <a:gd name="T107" fmla="*/ 100 h 192"/>
              <a:gd name="T108" fmla="*/ 29 w 192"/>
              <a:gd name="T109" fmla="*/ 100 h 192"/>
              <a:gd name="T110" fmla="*/ 20 w 192"/>
              <a:gd name="T111" fmla="*/ 91 h 192"/>
              <a:gd name="T112" fmla="*/ 20 w 192"/>
              <a:gd name="T113" fmla="*/ 49 h 192"/>
              <a:gd name="T114" fmla="*/ 29 w 192"/>
              <a:gd name="T115" fmla="*/ 4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2" h="192">
                <a:moveTo>
                  <a:pt x="0" y="176"/>
                </a:moveTo>
                <a:cubicBezTo>
                  <a:pt x="0" y="185"/>
                  <a:pt x="7" y="192"/>
                  <a:pt x="16" y="192"/>
                </a:cubicBezTo>
                <a:cubicBezTo>
                  <a:pt x="176" y="192"/>
                  <a:pt x="176" y="192"/>
                  <a:pt x="176" y="192"/>
                </a:cubicBezTo>
                <a:cubicBezTo>
                  <a:pt x="185" y="192"/>
                  <a:pt x="192" y="185"/>
                  <a:pt x="192" y="176"/>
                </a:cubicBezTo>
                <a:cubicBezTo>
                  <a:pt x="192" y="36"/>
                  <a:pt x="192" y="36"/>
                  <a:pt x="192" y="36"/>
                </a:cubicBezTo>
                <a:cubicBezTo>
                  <a:pt x="192" y="27"/>
                  <a:pt x="185" y="20"/>
                  <a:pt x="176" y="20"/>
                </a:cubicBezTo>
                <a:cubicBezTo>
                  <a:pt x="160" y="20"/>
                  <a:pt x="160" y="20"/>
                  <a:pt x="160" y="20"/>
                </a:cubicBezTo>
                <a:cubicBezTo>
                  <a:pt x="160" y="10"/>
                  <a:pt x="160" y="10"/>
                  <a:pt x="160" y="10"/>
                </a:cubicBezTo>
                <a:cubicBezTo>
                  <a:pt x="160" y="4"/>
                  <a:pt x="156" y="0"/>
                  <a:pt x="150" y="0"/>
                </a:cubicBezTo>
                <a:cubicBezTo>
                  <a:pt x="144" y="0"/>
                  <a:pt x="140" y="4"/>
                  <a:pt x="140" y="10"/>
                </a:cubicBezTo>
                <a:cubicBezTo>
                  <a:pt x="140" y="20"/>
                  <a:pt x="140" y="20"/>
                  <a:pt x="140" y="20"/>
                </a:cubicBezTo>
                <a:cubicBezTo>
                  <a:pt x="124" y="20"/>
                  <a:pt x="124" y="20"/>
                  <a:pt x="124" y="20"/>
                </a:cubicBezTo>
                <a:cubicBezTo>
                  <a:pt x="124" y="10"/>
                  <a:pt x="124" y="10"/>
                  <a:pt x="124" y="10"/>
                </a:cubicBezTo>
                <a:cubicBezTo>
                  <a:pt x="124" y="4"/>
                  <a:pt x="120" y="0"/>
                  <a:pt x="114" y="0"/>
                </a:cubicBezTo>
                <a:cubicBezTo>
                  <a:pt x="108" y="0"/>
                  <a:pt x="104" y="4"/>
                  <a:pt x="104" y="10"/>
                </a:cubicBezTo>
                <a:cubicBezTo>
                  <a:pt x="104" y="20"/>
                  <a:pt x="104" y="20"/>
                  <a:pt x="104" y="20"/>
                </a:cubicBezTo>
                <a:cubicBezTo>
                  <a:pt x="88" y="20"/>
                  <a:pt x="88" y="20"/>
                  <a:pt x="88" y="20"/>
                </a:cubicBezTo>
                <a:cubicBezTo>
                  <a:pt x="88" y="10"/>
                  <a:pt x="88" y="10"/>
                  <a:pt x="88" y="10"/>
                </a:cubicBezTo>
                <a:cubicBezTo>
                  <a:pt x="88" y="4"/>
                  <a:pt x="84" y="0"/>
                  <a:pt x="78" y="0"/>
                </a:cubicBezTo>
                <a:cubicBezTo>
                  <a:pt x="72" y="0"/>
                  <a:pt x="68" y="4"/>
                  <a:pt x="68" y="10"/>
                </a:cubicBezTo>
                <a:cubicBezTo>
                  <a:pt x="68" y="20"/>
                  <a:pt x="68" y="20"/>
                  <a:pt x="68" y="20"/>
                </a:cubicBezTo>
                <a:cubicBezTo>
                  <a:pt x="52" y="20"/>
                  <a:pt x="52" y="20"/>
                  <a:pt x="52" y="20"/>
                </a:cubicBezTo>
                <a:cubicBezTo>
                  <a:pt x="52" y="10"/>
                  <a:pt x="52" y="10"/>
                  <a:pt x="52" y="10"/>
                </a:cubicBezTo>
                <a:cubicBezTo>
                  <a:pt x="52" y="4"/>
                  <a:pt x="48" y="0"/>
                  <a:pt x="42" y="0"/>
                </a:cubicBezTo>
                <a:cubicBezTo>
                  <a:pt x="36" y="0"/>
                  <a:pt x="32" y="4"/>
                  <a:pt x="32" y="10"/>
                </a:cubicBezTo>
                <a:cubicBezTo>
                  <a:pt x="32" y="20"/>
                  <a:pt x="32" y="20"/>
                  <a:pt x="32" y="20"/>
                </a:cubicBezTo>
                <a:cubicBezTo>
                  <a:pt x="16" y="20"/>
                  <a:pt x="16" y="20"/>
                  <a:pt x="16" y="20"/>
                </a:cubicBezTo>
                <a:cubicBezTo>
                  <a:pt x="7" y="20"/>
                  <a:pt x="0" y="27"/>
                  <a:pt x="0" y="36"/>
                </a:cubicBezTo>
                <a:lnTo>
                  <a:pt x="0" y="176"/>
                </a:lnTo>
                <a:close/>
                <a:moveTo>
                  <a:pt x="29" y="40"/>
                </a:moveTo>
                <a:cubicBezTo>
                  <a:pt x="32" y="40"/>
                  <a:pt x="32" y="40"/>
                  <a:pt x="32" y="40"/>
                </a:cubicBezTo>
                <a:cubicBezTo>
                  <a:pt x="32" y="54"/>
                  <a:pt x="32" y="54"/>
                  <a:pt x="32" y="54"/>
                </a:cubicBezTo>
                <a:cubicBezTo>
                  <a:pt x="32" y="60"/>
                  <a:pt x="36" y="64"/>
                  <a:pt x="42" y="64"/>
                </a:cubicBezTo>
                <a:cubicBezTo>
                  <a:pt x="48" y="64"/>
                  <a:pt x="52" y="60"/>
                  <a:pt x="52" y="54"/>
                </a:cubicBezTo>
                <a:cubicBezTo>
                  <a:pt x="52" y="40"/>
                  <a:pt x="52" y="40"/>
                  <a:pt x="52" y="40"/>
                </a:cubicBezTo>
                <a:cubicBezTo>
                  <a:pt x="68" y="40"/>
                  <a:pt x="68" y="40"/>
                  <a:pt x="68" y="40"/>
                </a:cubicBezTo>
                <a:cubicBezTo>
                  <a:pt x="68" y="54"/>
                  <a:pt x="68" y="54"/>
                  <a:pt x="68" y="54"/>
                </a:cubicBezTo>
                <a:cubicBezTo>
                  <a:pt x="68" y="60"/>
                  <a:pt x="72" y="64"/>
                  <a:pt x="78" y="64"/>
                </a:cubicBezTo>
                <a:cubicBezTo>
                  <a:pt x="84" y="64"/>
                  <a:pt x="88" y="60"/>
                  <a:pt x="88" y="54"/>
                </a:cubicBezTo>
                <a:cubicBezTo>
                  <a:pt x="88" y="40"/>
                  <a:pt x="88" y="40"/>
                  <a:pt x="88" y="40"/>
                </a:cubicBezTo>
                <a:cubicBezTo>
                  <a:pt x="104" y="40"/>
                  <a:pt x="104" y="40"/>
                  <a:pt x="104" y="40"/>
                </a:cubicBezTo>
                <a:cubicBezTo>
                  <a:pt x="104" y="54"/>
                  <a:pt x="104" y="54"/>
                  <a:pt x="104" y="54"/>
                </a:cubicBezTo>
                <a:cubicBezTo>
                  <a:pt x="104" y="60"/>
                  <a:pt x="108" y="64"/>
                  <a:pt x="114" y="64"/>
                </a:cubicBezTo>
                <a:cubicBezTo>
                  <a:pt x="120" y="64"/>
                  <a:pt x="124" y="60"/>
                  <a:pt x="124" y="54"/>
                </a:cubicBezTo>
                <a:cubicBezTo>
                  <a:pt x="124" y="40"/>
                  <a:pt x="124" y="40"/>
                  <a:pt x="124" y="40"/>
                </a:cubicBezTo>
                <a:cubicBezTo>
                  <a:pt x="140" y="40"/>
                  <a:pt x="140" y="40"/>
                  <a:pt x="140" y="40"/>
                </a:cubicBezTo>
                <a:cubicBezTo>
                  <a:pt x="140" y="54"/>
                  <a:pt x="140" y="54"/>
                  <a:pt x="140" y="54"/>
                </a:cubicBezTo>
                <a:cubicBezTo>
                  <a:pt x="140" y="60"/>
                  <a:pt x="144" y="64"/>
                  <a:pt x="150" y="64"/>
                </a:cubicBezTo>
                <a:cubicBezTo>
                  <a:pt x="156" y="64"/>
                  <a:pt x="160" y="60"/>
                  <a:pt x="160" y="54"/>
                </a:cubicBezTo>
                <a:cubicBezTo>
                  <a:pt x="160" y="40"/>
                  <a:pt x="160" y="40"/>
                  <a:pt x="160" y="40"/>
                </a:cubicBezTo>
                <a:cubicBezTo>
                  <a:pt x="163" y="40"/>
                  <a:pt x="163" y="40"/>
                  <a:pt x="163" y="40"/>
                </a:cubicBezTo>
                <a:cubicBezTo>
                  <a:pt x="168" y="40"/>
                  <a:pt x="172" y="44"/>
                  <a:pt x="172" y="49"/>
                </a:cubicBezTo>
                <a:cubicBezTo>
                  <a:pt x="172" y="91"/>
                  <a:pt x="172" y="91"/>
                  <a:pt x="172" y="91"/>
                </a:cubicBezTo>
                <a:cubicBezTo>
                  <a:pt x="172" y="96"/>
                  <a:pt x="168" y="100"/>
                  <a:pt x="163" y="100"/>
                </a:cubicBezTo>
                <a:cubicBezTo>
                  <a:pt x="29" y="100"/>
                  <a:pt x="29" y="100"/>
                  <a:pt x="29" y="100"/>
                </a:cubicBezTo>
                <a:cubicBezTo>
                  <a:pt x="24" y="100"/>
                  <a:pt x="20" y="96"/>
                  <a:pt x="20" y="91"/>
                </a:cubicBezTo>
                <a:cubicBezTo>
                  <a:pt x="20" y="49"/>
                  <a:pt x="20" y="49"/>
                  <a:pt x="20" y="49"/>
                </a:cubicBezTo>
                <a:cubicBezTo>
                  <a:pt x="20" y="44"/>
                  <a:pt x="24" y="40"/>
                  <a:pt x="29" y="4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6" name="Freeform 80">
            <a:extLst>
              <a:ext uri="{FF2B5EF4-FFF2-40B4-BE49-F238E27FC236}">
                <a16:creationId xmlns:a16="http://schemas.microsoft.com/office/drawing/2014/main" id="{87185336-BAD4-445F-A1AD-03996FE75663}"/>
              </a:ext>
            </a:extLst>
          </p:cNvPr>
          <p:cNvSpPr>
            <a:spLocks noEditPoints="1"/>
          </p:cNvSpPr>
          <p:nvPr/>
        </p:nvSpPr>
        <p:spPr bwMode="auto">
          <a:xfrm>
            <a:off x="2354136" y="3386931"/>
            <a:ext cx="312738" cy="266700"/>
          </a:xfrm>
          <a:custGeom>
            <a:avLst/>
            <a:gdLst>
              <a:gd name="T0" fmla="*/ 0 w 192"/>
              <a:gd name="T1" fmla="*/ 148 h 164"/>
              <a:gd name="T2" fmla="*/ 16 w 192"/>
              <a:gd name="T3" fmla="*/ 164 h 164"/>
              <a:gd name="T4" fmla="*/ 176 w 192"/>
              <a:gd name="T5" fmla="*/ 164 h 164"/>
              <a:gd name="T6" fmla="*/ 192 w 192"/>
              <a:gd name="T7" fmla="*/ 148 h 164"/>
              <a:gd name="T8" fmla="*/ 192 w 192"/>
              <a:gd name="T9" fmla="*/ 16 h 164"/>
              <a:gd name="T10" fmla="*/ 176 w 192"/>
              <a:gd name="T11" fmla="*/ 0 h 164"/>
              <a:gd name="T12" fmla="*/ 52 w 192"/>
              <a:gd name="T13" fmla="*/ 0 h 164"/>
              <a:gd name="T14" fmla="*/ 36 w 192"/>
              <a:gd name="T15" fmla="*/ 16 h 164"/>
              <a:gd name="T16" fmla="*/ 36 w 192"/>
              <a:gd name="T17" fmla="*/ 136 h 164"/>
              <a:gd name="T18" fmla="*/ 28 w 192"/>
              <a:gd name="T19" fmla="*/ 144 h 164"/>
              <a:gd name="T20" fmla="*/ 20 w 192"/>
              <a:gd name="T21" fmla="*/ 136 h 164"/>
              <a:gd name="T22" fmla="*/ 20 w 192"/>
              <a:gd name="T23" fmla="*/ 30 h 164"/>
              <a:gd name="T24" fmla="*/ 10 w 192"/>
              <a:gd name="T25" fmla="*/ 20 h 164"/>
              <a:gd name="T26" fmla="*/ 0 w 192"/>
              <a:gd name="T27" fmla="*/ 30 h 164"/>
              <a:gd name="T28" fmla="*/ 0 w 192"/>
              <a:gd name="T29" fmla="*/ 148 h 164"/>
              <a:gd name="T30" fmla="*/ 112 w 192"/>
              <a:gd name="T31" fmla="*/ 29 h 164"/>
              <a:gd name="T32" fmla="*/ 112 w 192"/>
              <a:gd name="T33" fmla="*/ 59 h 164"/>
              <a:gd name="T34" fmla="*/ 103 w 192"/>
              <a:gd name="T35" fmla="*/ 68 h 164"/>
              <a:gd name="T36" fmla="*/ 65 w 192"/>
              <a:gd name="T37" fmla="*/ 68 h 164"/>
              <a:gd name="T38" fmla="*/ 56 w 192"/>
              <a:gd name="T39" fmla="*/ 59 h 164"/>
              <a:gd name="T40" fmla="*/ 56 w 192"/>
              <a:gd name="T41" fmla="*/ 29 h 164"/>
              <a:gd name="T42" fmla="*/ 65 w 192"/>
              <a:gd name="T43" fmla="*/ 20 h 164"/>
              <a:gd name="T44" fmla="*/ 103 w 192"/>
              <a:gd name="T45" fmla="*/ 20 h 164"/>
              <a:gd name="T46" fmla="*/ 112 w 192"/>
              <a:gd name="T47" fmla="*/ 29 h 164"/>
              <a:gd name="T48" fmla="*/ 164 w 192"/>
              <a:gd name="T49" fmla="*/ 100 h 164"/>
              <a:gd name="T50" fmla="*/ 64 w 192"/>
              <a:gd name="T51" fmla="*/ 100 h 164"/>
              <a:gd name="T52" fmla="*/ 56 w 192"/>
              <a:gd name="T53" fmla="*/ 92 h 164"/>
              <a:gd name="T54" fmla="*/ 64 w 192"/>
              <a:gd name="T55" fmla="*/ 84 h 164"/>
              <a:gd name="T56" fmla="*/ 164 w 192"/>
              <a:gd name="T57" fmla="*/ 84 h 164"/>
              <a:gd name="T58" fmla="*/ 172 w 192"/>
              <a:gd name="T59" fmla="*/ 92 h 164"/>
              <a:gd name="T60" fmla="*/ 164 w 192"/>
              <a:gd name="T61" fmla="*/ 100 h 164"/>
              <a:gd name="T62" fmla="*/ 164 w 192"/>
              <a:gd name="T63" fmla="*/ 132 h 164"/>
              <a:gd name="T64" fmla="*/ 64 w 192"/>
              <a:gd name="T65" fmla="*/ 132 h 164"/>
              <a:gd name="T66" fmla="*/ 56 w 192"/>
              <a:gd name="T67" fmla="*/ 124 h 164"/>
              <a:gd name="T68" fmla="*/ 64 w 192"/>
              <a:gd name="T69" fmla="*/ 116 h 164"/>
              <a:gd name="T70" fmla="*/ 164 w 192"/>
              <a:gd name="T71" fmla="*/ 116 h 164"/>
              <a:gd name="T72" fmla="*/ 172 w 192"/>
              <a:gd name="T73" fmla="*/ 124 h 164"/>
              <a:gd name="T74" fmla="*/ 164 w 192"/>
              <a:gd name="T75" fmla="*/ 132 h 164"/>
              <a:gd name="T76" fmla="*/ 164 w 192"/>
              <a:gd name="T77" fmla="*/ 36 h 164"/>
              <a:gd name="T78" fmla="*/ 136 w 192"/>
              <a:gd name="T79" fmla="*/ 36 h 164"/>
              <a:gd name="T80" fmla="*/ 128 w 192"/>
              <a:gd name="T81" fmla="*/ 28 h 164"/>
              <a:gd name="T82" fmla="*/ 136 w 192"/>
              <a:gd name="T83" fmla="*/ 20 h 164"/>
              <a:gd name="T84" fmla="*/ 164 w 192"/>
              <a:gd name="T85" fmla="*/ 20 h 164"/>
              <a:gd name="T86" fmla="*/ 172 w 192"/>
              <a:gd name="T87" fmla="*/ 28 h 164"/>
              <a:gd name="T88" fmla="*/ 164 w 192"/>
              <a:gd name="T89" fmla="*/ 36 h 164"/>
              <a:gd name="T90" fmla="*/ 164 w 192"/>
              <a:gd name="T91" fmla="*/ 68 h 164"/>
              <a:gd name="T92" fmla="*/ 136 w 192"/>
              <a:gd name="T93" fmla="*/ 68 h 164"/>
              <a:gd name="T94" fmla="*/ 128 w 192"/>
              <a:gd name="T95" fmla="*/ 60 h 164"/>
              <a:gd name="T96" fmla="*/ 136 w 192"/>
              <a:gd name="T97" fmla="*/ 52 h 164"/>
              <a:gd name="T98" fmla="*/ 164 w 192"/>
              <a:gd name="T99" fmla="*/ 52 h 164"/>
              <a:gd name="T100" fmla="*/ 172 w 192"/>
              <a:gd name="T101" fmla="*/ 60 h 164"/>
              <a:gd name="T102" fmla="*/ 164 w 192"/>
              <a:gd name="T103" fmla="*/ 68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2" h="164">
                <a:moveTo>
                  <a:pt x="0" y="148"/>
                </a:moveTo>
                <a:cubicBezTo>
                  <a:pt x="0" y="157"/>
                  <a:pt x="7" y="164"/>
                  <a:pt x="16" y="164"/>
                </a:cubicBezTo>
                <a:cubicBezTo>
                  <a:pt x="176" y="164"/>
                  <a:pt x="176" y="164"/>
                  <a:pt x="176" y="164"/>
                </a:cubicBezTo>
                <a:cubicBezTo>
                  <a:pt x="185" y="164"/>
                  <a:pt x="192" y="157"/>
                  <a:pt x="192" y="148"/>
                </a:cubicBezTo>
                <a:cubicBezTo>
                  <a:pt x="192" y="16"/>
                  <a:pt x="192" y="16"/>
                  <a:pt x="192" y="16"/>
                </a:cubicBezTo>
                <a:cubicBezTo>
                  <a:pt x="192" y="7"/>
                  <a:pt x="185" y="0"/>
                  <a:pt x="176" y="0"/>
                </a:cubicBezTo>
                <a:cubicBezTo>
                  <a:pt x="52" y="0"/>
                  <a:pt x="52" y="0"/>
                  <a:pt x="52" y="0"/>
                </a:cubicBezTo>
                <a:cubicBezTo>
                  <a:pt x="43" y="0"/>
                  <a:pt x="36" y="7"/>
                  <a:pt x="36" y="16"/>
                </a:cubicBezTo>
                <a:cubicBezTo>
                  <a:pt x="36" y="136"/>
                  <a:pt x="36" y="136"/>
                  <a:pt x="36" y="136"/>
                </a:cubicBezTo>
                <a:cubicBezTo>
                  <a:pt x="36" y="140"/>
                  <a:pt x="32" y="144"/>
                  <a:pt x="28" y="144"/>
                </a:cubicBezTo>
                <a:cubicBezTo>
                  <a:pt x="24" y="144"/>
                  <a:pt x="20" y="140"/>
                  <a:pt x="20" y="136"/>
                </a:cubicBezTo>
                <a:cubicBezTo>
                  <a:pt x="20" y="30"/>
                  <a:pt x="20" y="30"/>
                  <a:pt x="20" y="30"/>
                </a:cubicBezTo>
                <a:cubicBezTo>
                  <a:pt x="20" y="24"/>
                  <a:pt x="16" y="20"/>
                  <a:pt x="10" y="20"/>
                </a:cubicBezTo>
                <a:cubicBezTo>
                  <a:pt x="4" y="20"/>
                  <a:pt x="0" y="24"/>
                  <a:pt x="0" y="30"/>
                </a:cubicBezTo>
                <a:lnTo>
                  <a:pt x="0" y="148"/>
                </a:lnTo>
                <a:close/>
                <a:moveTo>
                  <a:pt x="112" y="29"/>
                </a:moveTo>
                <a:cubicBezTo>
                  <a:pt x="112" y="59"/>
                  <a:pt x="112" y="59"/>
                  <a:pt x="112" y="59"/>
                </a:cubicBezTo>
                <a:cubicBezTo>
                  <a:pt x="112" y="64"/>
                  <a:pt x="108" y="68"/>
                  <a:pt x="103" y="68"/>
                </a:cubicBezTo>
                <a:cubicBezTo>
                  <a:pt x="65" y="68"/>
                  <a:pt x="65" y="68"/>
                  <a:pt x="65" y="68"/>
                </a:cubicBezTo>
                <a:cubicBezTo>
                  <a:pt x="60" y="68"/>
                  <a:pt x="56" y="64"/>
                  <a:pt x="56" y="59"/>
                </a:cubicBezTo>
                <a:cubicBezTo>
                  <a:pt x="56" y="29"/>
                  <a:pt x="56" y="29"/>
                  <a:pt x="56" y="29"/>
                </a:cubicBezTo>
                <a:cubicBezTo>
                  <a:pt x="56" y="24"/>
                  <a:pt x="60" y="20"/>
                  <a:pt x="65" y="20"/>
                </a:cubicBezTo>
                <a:cubicBezTo>
                  <a:pt x="103" y="20"/>
                  <a:pt x="103" y="20"/>
                  <a:pt x="103" y="20"/>
                </a:cubicBezTo>
                <a:cubicBezTo>
                  <a:pt x="108" y="20"/>
                  <a:pt x="112" y="24"/>
                  <a:pt x="112" y="29"/>
                </a:cubicBezTo>
                <a:close/>
                <a:moveTo>
                  <a:pt x="164" y="100"/>
                </a:moveTo>
                <a:cubicBezTo>
                  <a:pt x="64" y="100"/>
                  <a:pt x="64" y="100"/>
                  <a:pt x="64" y="100"/>
                </a:cubicBezTo>
                <a:cubicBezTo>
                  <a:pt x="60" y="100"/>
                  <a:pt x="56" y="96"/>
                  <a:pt x="56" y="92"/>
                </a:cubicBezTo>
                <a:cubicBezTo>
                  <a:pt x="56" y="88"/>
                  <a:pt x="60" y="84"/>
                  <a:pt x="64" y="84"/>
                </a:cubicBezTo>
                <a:cubicBezTo>
                  <a:pt x="164" y="84"/>
                  <a:pt x="164" y="84"/>
                  <a:pt x="164" y="84"/>
                </a:cubicBezTo>
                <a:cubicBezTo>
                  <a:pt x="168" y="84"/>
                  <a:pt x="172" y="88"/>
                  <a:pt x="172" y="92"/>
                </a:cubicBezTo>
                <a:cubicBezTo>
                  <a:pt x="172" y="96"/>
                  <a:pt x="168" y="100"/>
                  <a:pt x="164" y="100"/>
                </a:cubicBezTo>
                <a:close/>
                <a:moveTo>
                  <a:pt x="164" y="132"/>
                </a:moveTo>
                <a:cubicBezTo>
                  <a:pt x="64" y="132"/>
                  <a:pt x="64" y="132"/>
                  <a:pt x="64" y="132"/>
                </a:cubicBezTo>
                <a:cubicBezTo>
                  <a:pt x="60" y="132"/>
                  <a:pt x="56" y="128"/>
                  <a:pt x="56" y="124"/>
                </a:cubicBezTo>
                <a:cubicBezTo>
                  <a:pt x="56" y="120"/>
                  <a:pt x="60" y="116"/>
                  <a:pt x="64" y="116"/>
                </a:cubicBezTo>
                <a:cubicBezTo>
                  <a:pt x="164" y="116"/>
                  <a:pt x="164" y="116"/>
                  <a:pt x="164" y="116"/>
                </a:cubicBezTo>
                <a:cubicBezTo>
                  <a:pt x="168" y="116"/>
                  <a:pt x="172" y="120"/>
                  <a:pt x="172" y="124"/>
                </a:cubicBezTo>
                <a:cubicBezTo>
                  <a:pt x="172" y="128"/>
                  <a:pt x="168" y="132"/>
                  <a:pt x="164" y="132"/>
                </a:cubicBezTo>
                <a:close/>
                <a:moveTo>
                  <a:pt x="164" y="36"/>
                </a:moveTo>
                <a:cubicBezTo>
                  <a:pt x="136" y="36"/>
                  <a:pt x="136" y="36"/>
                  <a:pt x="136" y="36"/>
                </a:cubicBezTo>
                <a:cubicBezTo>
                  <a:pt x="132" y="36"/>
                  <a:pt x="128" y="32"/>
                  <a:pt x="128" y="28"/>
                </a:cubicBezTo>
                <a:cubicBezTo>
                  <a:pt x="128" y="24"/>
                  <a:pt x="132" y="20"/>
                  <a:pt x="136" y="20"/>
                </a:cubicBezTo>
                <a:cubicBezTo>
                  <a:pt x="164" y="20"/>
                  <a:pt x="164" y="20"/>
                  <a:pt x="164" y="20"/>
                </a:cubicBezTo>
                <a:cubicBezTo>
                  <a:pt x="168" y="20"/>
                  <a:pt x="172" y="24"/>
                  <a:pt x="172" y="28"/>
                </a:cubicBezTo>
                <a:cubicBezTo>
                  <a:pt x="172" y="32"/>
                  <a:pt x="168" y="36"/>
                  <a:pt x="164" y="36"/>
                </a:cubicBezTo>
                <a:close/>
                <a:moveTo>
                  <a:pt x="164" y="68"/>
                </a:moveTo>
                <a:cubicBezTo>
                  <a:pt x="136" y="68"/>
                  <a:pt x="136" y="68"/>
                  <a:pt x="136" y="68"/>
                </a:cubicBezTo>
                <a:cubicBezTo>
                  <a:pt x="132" y="68"/>
                  <a:pt x="128" y="64"/>
                  <a:pt x="128" y="60"/>
                </a:cubicBezTo>
                <a:cubicBezTo>
                  <a:pt x="128" y="56"/>
                  <a:pt x="132" y="52"/>
                  <a:pt x="136" y="52"/>
                </a:cubicBezTo>
                <a:cubicBezTo>
                  <a:pt x="164" y="52"/>
                  <a:pt x="164" y="52"/>
                  <a:pt x="164" y="52"/>
                </a:cubicBezTo>
                <a:cubicBezTo>
                  <a:pt x="168" y="52"/>
                  <a:pt x="172" y="56"/>
                  <a:pt x="172" y="60"/>
                </a:cubicBezTo>
                <a:cubicBezTo>
                  <a:pt x="172" y="64"/>
                  <a:pt x="168" y="68"/>
                  <a:pt x="164" y="6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7" name="Freeform 81">
            <a:extLst>
              <a:ext uri="{FF2B5EF4-FFF2-40B4-BE49-F238E27FC236}">
                <a16:creationId xmlns:a16="http://schemas.microsoft.com/office/drawing/2014/main" id="{BBED3CF3-D896-4FB4-90E2-FAF6FCD4F038}"/>
              </a:ext>
            </a:extLst>
          </p:cNvPr>
          <p:cNvSpPr>
            <a:spLocks/>
          </p:cNvSpPr>
          <p:nvPr/>
        </p:nvSpPr>
        <p:spPr bwMode="auto">
          <a:xfrm>
            <a:off x="1676274" y="3367881"/>
            <a:ext cx="260350" cy="312737"/>
          </a:xfrm>
          <a:custGeom>
            <a:avLst/>
            <a:gdLst>
              <a:gd name="T0" fmla="*/ 0 w 160"/>
              <a:gd name="T1" fmla="*/ 16 h 192"/>
              <a:gd name="T2" fmla="*/ 0 w 160"/>
              <a:gd name="T3" fmla="*/ 176 h 192"/>
              <a:gd name="T4" fmla="*/ 16 w 160"/>
              <a:gd name="T5" fmla="*/ 192 h 192"/>
              <a:gd name="T6" fmla="*/ 150 w 160"/>
              <a:gd name="T7" fmla="*/ 192 h 192"/>
              <a:gd name="T8" fmla="*/ 160 w 160"/>
              <a:gd name="T9" fmla="*/ 182 h 192"/>
              <a:gd name="T10" fmla="*/ 150 w 160"/>
              <a:gd name="T11" fmla="*/ 172 h 192"/>
              <a:gd name="T12" fmla="*/ 28 w 160"/>
              <a:gd name="T13" fmla="*/ 172 h 192"/>
              <a:gd name="T14" fmla="*/ 20 w 160"/>
              <a:gd name="T15" fmla="*/ 164 h 192"/>
              <a:gd name="T16" fmla="*/ 28 w 160"/>
              <a:gd name="T17" fmla="*/ 156 h 192"/>
              <a:gd name="T18" fmla="*/ 144 w 160"/>
              <a:gd name="T19" fmla="*/ 156 h 192"/>
              <a:gd name="T20" fmla="*/ 160 w 160"/>
              <a:gd name="T21" fmla="*/ 140 h 192"/>
              <a:gd name="T22" fmla="*/ 160 w 160"/>
              <a:gd name="T23" fmla="*/ 16 h 192"/>
              <a:gd name="T24" fmla="*/ 144 w 160"/>
              <a:gd name="T25" fmla="*/ 0 h 192"/>
              <a:gd name="T26" fmla="*/ 88 w 160"/>
              <a:gd name="T27" fmla="*/ 0 h 192"/>
              <a:gd name="T28" fmla="*/ 88 w 160"/>
              <a:gd name="T29" fmla="*/ 72 h 192"/>
              <a:gd name="T30" fmla="*/ 87 w 160"/>
              <a:gd name="T31" fmla="*/ 75 h 192"/>
              <a:gd name="T32" fmla="*/ 81 w 160"/>
              <a:gd name="T33" fmla="*/ 75 h 192"/>
              <a:gd name="T34" fmla="*/ 64 w 160"/>
              <a:gd name="T35" fmla="*/ 60 h 192"/>
              <a:gd name="T36" fmla="*/ 47 w 160"/>
              <a:gd name="T37" fmla="*/ 75 h 192"/>
              <a:gd name="T38" fmla="*/ 41 w 160"/>
              <a:gd name="T39" fmla="*/ 75 h 192"/>
              <a:gd name="T40" fmla="*/ 40 w 160"/>
              <a:gd name="T41" fmla="*/ 72 h 192"/>
              <a:gd name="T42" fmla="*/ 40 w 160"/>
              <a:gd name="T43" fmla="*/ 0 h 192"/>
              <a:gd name="T44" fmla="*/ 16 w 160"/>
              <a:gd name="T45" fmla="*/ 0 h 192"/>
              <a:gd name="T46" fmla="*/ 0 w 160"/>
              <a:gd name="T47" fmla="*/ 1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0" h="192">
                <a:moveTo>
                  <a:pt x="0" y="16"/>
                </a:moveTo>
                <a:cubicBezTo>
                  <a:pt x="0" y="176"/>
                  <a:pt x="0" y="176"/>
                  <a:pt x="0" y="176"/>
                </a:cubicBezTo>
                <a:cubicBezTo>
                  <a:pt x="0" y="185"/>
                  <a:pt x="7" y="192"/>
                  <a:pt x="16" y="192"/>
                </a:cubicBezTo>
                <a:cubicBezTo>
                  <a:pt x="150" y="192"/>
                  <a:pt x="150" y="192"/>
                  <a:pt x="150" y="192"/>
                </a:cubicBezTo>
                <a:cubicBezTo>
                  <a:pt x="156" y="192"/>
                  <a:pt x="160" y="188"/>
                  <a:pt x="160" y="182"/>
                </a:cubicBezTo>
                <a:cubicBezTo>
                  <a:pt x="160" y="176"/>
                  <a:pt x="156" y="172"/>
                  <a:pt x="150" y="172"/>
                </a:cubicBezTo>
                <a:cubicBezTo>
                  <a:pt x="28" y="172"/>
                  <a:pt x="28" y="172"/>
                  <a:pt x="28" y="172"/>
                </a:cubicBezTo>
                <a:cubicBezTo>
                  <a:pt x="24" y="172"/>
                  <a:pt x="20" y="168"/>
                  <a:pt x="20" y="164"/>
                </a:cubicBezTo>
                <a:cubicBezTo>
                  <a:pt x="20" y="160"/>
                  <a:pt x="24" y="156"/>
                  <a:pt x="28" y="156"/>
                </a:cubicBezTo>
                <a:cubicBezTo>
                  <a:pt x="144" y="156"/>
                  <a:pt x="144" y="156"/>
                  <a:pt x="144" y="156"/>
                </a:cubicBezTo>
                <a:cubicBezTo>
                  <a:pt x="153" y="156"/>
                  <a:pt x="160" y="149"/>
                  <a:pt x="160" y="140"/>
                </a:cubicBezTo>
                <a:cubicBezTo>
                  <a:pt x="160" y="16"/>
                  <a:pt x="160" y="16"/>
                  <a:pt x="160" y="16"/>
                </a:cubicBezTo>
                <a:cubicBezTo>
                  <a:pt x="160" y="7"/>
                  <a:pt x="153" y="0"/>
                  <a:pt x="144" y="0"/>
                </a:cubicBezTo>
                <a:cubicBezTo>
                  <a:pt x="88" y="0"/>
                  <a:pt x="88" y="0"/>
                  <a:pt x="88" y="0"/>
                </a:cubicBezTo>
                <a:cubicBezTo>
                  <a:pt x="88" y="72"/>
                  <a:pt x="88" y="72"/>
                  <a:pt x="88" y="72"/>
                </a:cubicBezTo>
                <a:cubicBezTo>
                  <a:pt x="88" y="73"/>
                  <a:pt x="88" y="74"/>
                  <a:pt x="87" y="75"/>
                </a:cubicBezTo>
                <a:cubicBezTo>
                  <a:pt x="85" y="76"/>
                  <a:pt x="83" y="76"/>
                  <a:pt x="81" y="75"/>
                </a:cubicBezTo>
                <a:cubicBezTo>
                  <a:pt x="80" y="74"/>
                  <a:pt x="64" y="60"/>
                  <a:pt x="64" y="60"/>
                </a:cubicBezTo>
                <a:cubicBezTo>
                  <a:pt x="64" y="60"/>
                  <a:pt x="48" y="74"/>
                  <a:pt x="47" y="75"/>
                </a:cubicBezTo>
                <a:cubicBezTo>
                  <a:pt x="45" y="76"/>
                  <a:pt x="43" y="76"/>
                  <a:pt x="41" y="75"/>
                </a:cubicBezTo>
                <a:cubicBezTo>
                  <a:pt x="40" y="74"/>
                  <a:pt x="40" y="73"/>
                  <a:pt x="40" y="72"/>
                </a:cubicBezTo>
                <a:cubicBezTo>
                  <a:pt x="40" y="0"/>
                  <a:pt x="40" y="0"/>
                  <a:pt x="40" y="0"/>
                </a:cubicBezTo>
                <a:cubicBezTo>
                  <a:pt x="16" y="0"/>
                  <a:pt x="16" y="0"/>
                  <a:pt x="16" y="0"/>
                </a:cubicBezTo>
                <a:cubicBezTo>
                  <a:pt x="7" y="0"/>
                  <a:pt x="0" y="7"/>
                  <a:pt x="0" y="16"/>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8" name="Freeform 82">
            <a:extLst>
              <a:ext uri="{FF2B5EF4-FFF2-40B4-BE49-F238E27FC236}">
                <a16:creationId xmlns:a16="http://schemas.microsoft.com/office/drawing/2014/main" id="{D1541BDF-C461-465F-822F-FC56112CC15C}"/>
              </a:ext>
            </a:extLst>
          </p:cNvPr>
          <p:cNvSpPr>
            <a:spLocks/>
          </p:cNvSpPr>
          <p:nvPr/>
        </p:nvSpPr>
        <p:spPr bwMode="auto">
          <a:xfrm>
            <a:off x="5933949" y="2664619"/>
            <a:ext cx="176213" cy="312737"/>
          </a:xfrm>
          <a:custGeom>
            <a:avLst/>
            <a:gdLst>
              <a:gd name="T0" fmla="*/ 16 w 108"/>
              <a:gd name="T1" fmla="*/ 0 h 192"/>
              <a:gd name="T2" fmla="*/ 0 w 108"/>
              <a:gd name="T3" fmla="*/ 16 h 192"/>
              <a:gd name="T4" fmla="*/ 0 w 108"/>
              <a:gd name="T5" fmla="*/ 184 h 192"/>
              <a:gd name="T6" fmla="*/ 8 w 108"/>
              <a:gd name="T7" fmla="*/ 192 h 192"/>
              <a:gd name="T8" fmla="*/ 14 w 108"/>
              <a:gd name="T9" fmla="*/ 190 h 192"/>
              <a:gd name="T10" fmla="*/ 34 w 108"/>
              <a:gd name="T11" fmla="*/ 169 h 192"/>
              <a:gd name="T12" fmla="*/ 46 w 108"/>
              <a:gd name="T13" fmla="*/ 169 h 192"/>
              <a:gd name="T14" fmla="*/ 66 w 108"/>
              <a:gd name="T15" fmla="*/ 190 h 192"/>
              <a:gd name="T16" fmla="*/ 72 w 108"/>
              <a:gd name="T17" fmla="*/ 192 h 192"/>
              <a:gd name="T18" fmla="*/ 80 w 108"/>
              <a:gd name="T19" fmla="*/ 184 h 192"/>
              <a:gd name="T20" fmla="*/ 80 w 108"/>
              <a:gd name="T21" fmla="*/ 28 h 192"/>
              <a:gd name="T22" fmla="*/ 88 w 108"/>
              <a:gd name="T23" fmla="*/ 20 h 192"/>
              <a:gd name="T24" fmla="*/ 98 w 108"/>
              <a:gd name="T25" fmla="*/ 20 h 192"/>
              <a:gd name="T26" fmla="*/ 108 w 108"/>
              <a:gd name="T27" fmla="*/ 10 h 192"/>
              <a:gd name="T28" fmla="*/ 98 w 108"/>
              <a:gd name="T29" fmla="*/ 0 h 192"/>
              <a:gd name="T30" fmla="*/ 16 w 108"/>
              <a:gd name="T31"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192">
                <a:moveTo>
                  <a:pt x="16" y="0"/>
                </a:moveTo>
                <a:cubicBezTo>
                  <a:pt x="7" y="0"/>
                  <a:pt x="0" y="7"/>
                  <a:pt x="0" y="16"/>
                </a:cubicBezTo>
                <a:cubicBezTo>
                  <a:pt x="0" y="184"/>
                  <a:pt x="0" y="184"/>
                  <a:pt x="0" y="184"/>
                </a:cubicBezTo>
                <a:cubicBezTo>
                  <a:pt x="0" y="188"/>
                  <a:pt x="4" y="192"/>
                  <a:pt x="8" y="192"/>
                </a:cubicBezTo>
                <a:cubicBezTo>
                  <a:pt x="10" y="192"/>
                  <a:pt x="12" y="191"/>
                  <a:pt x="14" y="190"/>
                </a:cubicBezTo>
                <a:cubicBezTo>
                  <a:pt x="34" y="169"/>
                  <a:pt x="34" y="169"/>
                  <a:pt x="34" y="169"/>
                </a:cubicBezTo>
                <a:cubicBezTo>
                  <a:pt x="37" y="166"/>
                  <a:pt x="43" y="166"/>
                  <a:pt x="46" y="169"/>
                </a:cubicBezTo>
                <a:cubicBezTo>
                  <a:pt x="66" y="190"/>
                  <a:pt x="66" y="190"/>
                  <a:pt x="66" y="190"/>
                </a:cubicBezTo>
                <a:cubicBezTo>
                  <a:pt x="68" y="191"/>
                  <a:pt x="70" y="192"/>
                  <a:pt x="72" y="192"/>
                </a:cubicBezTo>
                <a:cubicBezTo>
                  <a:pt x="76" y="192"/>
                  <a:pt x="80" y="188"/>
                  <a:pt x="80" y="184"/>
                </a:cubicBezTo>
                <a:cubicBezTo>
                  <a:pt x="80" y="28"/>
                  <a:pt x="80" y="28"/>
                  <a:pt x="80" y="28"/>
                </a:cubicBezTo>
                <a:cubicBezTo>
                  <a:pt x="80" y="23"/>
                  <a:pt x="84" y="20"/>
                  <a:pt x="88" y="20"/>
                </a:cubicBezTo>
                <a:cubicBezTo>
                  <a:pt x="98" y="20"/>
                  <a:pt x="98" y="20"/>
                  <a:pt x="98" y="20"/>
                </a:cubicBezTo>
                <a:cubicBezTo>
                  <a:pt x="104" y="20"/>
                  <a:pt x="108" y="16"/>
                  <a:pt x="108" y="10"/>
                </a:cubicBezTo>
                <a:cubicBezTo>
                  <a:pt x="108" y="4"/>
                  <a:pt x="104" y="0"/>
                  <a:pt x="98" y="0"/>
                </a:cubicBezTo>
                <a:lnTo>
                  <a:pt x="16"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9" name="Freeform 83">
            <a:extLst>
              <a:ext uri="{FF2B5EF4-FFF2-40B4-BE49-F238E27FC236}">
                <a16:creationId xmlns:a16="http://schemas.microsoft.com/office/drawing/2014/main" id="{310C76D6-E40A-4F07-A1C3-12699431F18F}"/>
              </a:ext>
            </a:extLst>
          </p:cNvPr>
          <p:cNvSpPr>
            <a:spLocks/>
          </p:cNvSpPr>
          <p:nvPr/>
        </p:nvSpPr>
        <p:spPr bwMode="auto">
          <a:xfrm>
            <a:off x="5156074" y="2677319"/>
            <a:ext cx="325438" cy="290512"/>
          </a:xfrm>
          <a:custGeom>
            <a:avLst/>
            <a:gdLst>
              <a:gd name="T0" fmla="*/ 138 w 200"/>
              <a:gd name="T1" fmla="*/ 49 h 179"/>
              <a:gd name="T2" fmla="*/ 68 w 200"/>
              <a:gd name="T3" fmla="*/ 119 h 179"/>
              <a:gd name="T4" fmla="*/ 59 w 200"/>
              <a:gd name="T5" fmla="*/ 119 h 179"/>
              <a:gd name="T6" fmla="*/ 59 w 200"/>
              <a:gd name="T7" fmla="*/ 111 h 179"/>
              <a:gd name="T8" fmla="*/ 141 w 200"/>
              <a:gd name="T9" fmla="*/ 28 h 179"/>
              <a:gd name="T10" fmla="*/ 154 w 200"/>
              <a:gd name="T11" fmla="*/ 28 h 179"/>
              <a:gd name="T12" fmla="*/ 172 w 200"/>
              <a:gd name="T13" fmla="*/ 47 h 179"/>
              <a:gd name="T14" fmla="*/ 172 w 200"/>
              <a:gd name="T15" fmla="*/ 59 h 179"/>
              <a:gd name="T16" fmla="*/ 90 w 200"/>
              <a:gd name="T17" fmla="*/ 142 h 179"/>
              <a:gd name="T18" fmla="*/ 37 w 200"/>
              <a:gd name="T19" fmla="*/ 142 h 179"/>
              <a:gd name="T20" fmla="*/ 37 w 200"/>
              <a:gd name="T21" fmla="*/ 88 h 179"/>
              <a:gd name="T22" fmla="*/ 107 w 200"/>
              <a:gd name="T23" fmla="*/ 18 h 179"/>
              <a:gd name="T24" fmla="*/ 107 w 200"/>
              <a:gd name="T25" fmla="*/ 4 h 179"/>
              <a:gd name="T26" fmla="*/ 93 w 200"/>
              <a:gd name="T27" fmla="*/ 4 h 179"/>
              <a:gd name="T28" fmla="*/ 23 w 200"/>
              <a:gd name="T29" fmla="*/ 74 h 179"/>
              <a:gd name="T30" fmla="*/ 23 w 200"/>
              <a:gd name="T31" fmla="*/ 156 h 179"/>
              <a:gd name="T32" fmla="*/ 104 w 200"/>
              <a:gd name="T33" fmla="*/ 156 h 179"/>
              <a:gd name="T34" fmla="*/ 192 w 200"/>
              <a:gd name="T35" fmla="*/ 67 h 179"/>
              <a:gd name="T36" fmla="*/ 192 w 200"/>
              <a:gd name="T37" fmla="*/ 39 h 179"/>
              <a:gd name="T38" fmla="*/ 161 w 200"/>
              <a:gd name="T39" fmla="*/ 8 h 179"/>
              <a:gd name="T40" fmla="*/ 133 w 200"/>
              <a:gd name="T41" fmla="*/ 8 h 179"/>
              <a:gd name="T42" fmla="*/ 45 w 200"/>
              <a:gd name="T43" fmla="*/ 97 h 179"/>
              <a:gd name="T44" fmla="*/ 45 w 200"/>
              <a:gd name="T45" fmla="*/ 134 h 179"/>
              <a:gd name="T46" fmla="*/ 82 w 200"/>
              <a:gd name="T47" fmla="*/ 134 h 179"/>
              <a:gd name="T48" fmla="*/ 152 w 200"/>
              <a:gd name="T49" fmla="*/ 63 h 179"/>
              <a:gd name="T50" fmla="*/ 152 w 200"/>
              <a:gd name="T51" fmla="*/ 49 h 179"/>
              <a:gd name="T52" fmla="*/ 138 w 200"/>
              <a:gd name="T53" fmla="*/ 4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0" h="179">
                <a:moveTo>
                  <a:pt x="138" y="49"/>
                </a:moveTo>
                <a:cubicBezTo>
                  <a:pt x="68" y="119"/>
                  <a:pt x="68" y="119"/>
                  <a:pt x="68" y="119"/>
                </a:cubicBezTo>
                <a:cubicBezTo>
                  <a:pt x="65" y="122"/>
                  <a:pt x="62" y="122"/>
                  <a:pt x="59" y="119"/>
                </a:cubicBezTo>
                <a:cubicBezTo>
                  <a:pt x="57" y="117"/>
                  <a:pt x="57" y="113"/>
                  <a:pt x="59" y="111"/>
                </a:cubicBezTo>
                <a:cubicBezTo>
                  <a:pt x="141" y="28"/>
                  <a:pt x="141" y="28"/>
                  <a:pt x="141" y="28"/>
                </a:cubicBezTo>
                <a:cubicBezTo>
                  <a:pt x="145" y="25"/>
                  <a:pt x="150" y="25"/>
                  <a:pt x="154" y="28"/>
                </a:cubicBezTo>
                <a:cubicBezTo>
                  <a:pt x="172" y="47"/>
                  <a:pt x="172" y="47"/>
                  <a:pt x="172" y="47"/>
                </a:cubicBezTo>
                <a:cubicBezTo>
                  <a:pt x="175" y="50"/>
                  <a:pt x="175" y="56"/>
                  <a:pt x="172" y="59"/>
                </a:cubicBezTo>
                <a:cubicBezTo>
                  <a:pt x="90" y="142"/>
                  <a:pt x="90" y="142"/>
                  <a:pt x="90" y="142"/>
                </a:cubicBezTo>
                <a:cubicBezTo>
                  <a:pt x="75" y="157"/>
                  <a:pt x="52" y="157"/>
                  <a:pt x="37" y="142"/>
                </a:cubicBezTo>
                <a:cubicBezTo>
                  <a:pt x="22" y="127"/>
                  <a:pt x="22" y="103"/>
                  <a:pt x="37" y="88"/>
                </a:cubicBezTo>
                <a:cubicBezTo>
                  <a:pt x="107" y="18"/>
                  <a:pt x="107" y="18"/>
                  <a:pt x="107" y="18"/>
                </a:cubicBezTo>
                <a:cubicBezTo>
                  <a:pt x="111" y="14"/>
                  <a:pt x="111" y="8"/>
                  <a:pt x="107" y="4"/>
                </a:cubicBezTo>
                <a:cubicBezTo>
                  <a:pt x="103" y="0"/>
                  <a:pt x="97" y="0"/>
                  <a:pt x="93" y="4"/>
                </a:cubicBezTo>
                <a:cubicBezTo>
                  <a:pt x="23" y="74"/>
                  <a:pt x="23" y="74"/>
                  <a:pt x="23" y="74"/>
                </a:cubicBezTo>
                <a:cubicBezTo>
                  <a:pt x="0" y="97"/>
                  <a:pt x="0" y="134"/>
                  <a:pt x="23" y="156"/>
                </a:cubicBezTo>
                <a:cubicBezTo>
                  <a:pt x="45" y="179"/>
                  <a:pt x="82" y="179"/>
                  <a:pt x="104" y="156"/>
                </a:cubicBezTo>
                <a:cubicBezTo>
                  <a:pt x="192" y="67"/>
                  <a:pt x="192" y="67"/>
                  <a:pt x="192" y="67"/>
                </a:cubicBezTo>
                <a:cubicBezTo>
                  <a:pt x="200" y="60"/>
                  <a:pt x="200" y="47"/>
                  <a:pt x="192" y="39"/>
                </a:cubicBezTo>
                <a:cubicBezTo>
                  <a:pt x="161" y="8"/>
                  <a:pt x="161" y="8"/>
                  <a:pt x="161" y="8"/>
                </a:cubicBezTo>
                <a:cubicBezTo>
                  <a:pt x="154" y="0"/>
                  <a:pt x="141" y="0"/>
                  <a:pt x="133" y="8"/>
                </a:cubicBezTo>
                <a:cubicBezTo>
                  <a:pt x="45" y="97"/>
                  <a:pt x="45" y="97"/>
                  <a:pt x="45" y="97"/>
                </a:cubicBezTo>
                <a:cubicBezTo>
                  <a:pt x="35" y="107"/>
                  <a:pt x="35" y="123"/>
                  <a:pt x="45" y="134"/>
                </a:cubicBezTo>
                <a:cubicBezTo>
                  <a:pt x="55" y="144"/>
                  <a:pt x="72" y="144"/>
                  <a:pt x="82" y="134"/>
                </a:cubicBezTo>
                <a:cubicBezTo>
                  <a:pt x="152" y="63"/>
                  <a:pt x="152" y="63"/>
                  <a:pt x="152" y="63"/>
                </a:cubicBezTo>
                <a:cubicBezTo>
                  <a:pt x="155" y="59"/>
                  <a:pt x="155" y="53"/>
                  <a:pt x="152" y="49"/>
                </a:cubicBezTo>
                <a:cubicBezTo>
                  <a:pt x="148" y="45"/>
                  <a:pt x="141" y="45"/>
                  <a:pt x="138" y="49"/>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0" name="Freeform 84">
            <a:extLst>
              <a:ext uri="{FF2B5EF4-FFF2-40B4-BE49-F238E27FC236}">
                <a16:creationId xmlns:a16="http://schemas.microsoft.com/office/drawing/2014/main" id="{5E3E5935-B233-47E7-9216-6DB3E48573B1}"/>
              </a:ext>
            </a:extLst>
          </p:cNvPr>
          <p:cNvSpPr>
            <a:spLocks noEditPoints="1"/>
          </p:cNvSpPr>
          <p:nvPr/>
        </p:nvSpPr>
        <p:spPr bwMode="auto">
          <a:xfrm>
            <a:off x="4462336" y="2674144"/>
            <a:ext cx="306388" cy="290512"/>
          </a:xfrm>
          <a:custGeom>
            <a:avLst/>
            <a:gdLst>
              <a:gd name="T0" fmla="*/ 0 w 188"/>
              <a:gd name="T1" fmla="*/ 163 h 179"/>
              <a:gd name="T2" fmla="*/ 16 w 188"/>
              <a:gd name="T3" fmla="*/ 179 h 179"/>
              <a:gd name="T4" fmla="*/ 68 w 188"/>
              <a:gd name="T5" fmla="*/ 179 h 179"/>
              <a:gd name="T6" fmla="*/ 84 w 188"/>
              <a:gd name="T7" fmla="*/ 163 h 179"/>
              <a:gd name="T8" fmla="*/ 84 w 188"/>
              <a:gd name="T9" fmla="*/ 99 h 179"/>
              <a:gd name="T10" fmla="*/ 68 w 188"/>
              <a:gd name="T11" fmla="*/ 83 h 179"/>
              <a:gd name="T12" fmla="*/ 42 w 188"/>
              <a:gd name="T13" fmla="*/ 83 h 179"/>
              <a:gd name="T14" fmla="*/ 34 w 188"/>
              <a:gd name="T15" fmla="*/ 75 h 179"/>
              <a:gd name="T16" fmla="*/ 35 w 188"/>
              <a:gd name="T17" fmla="*/ 73 h 179"/>
              <a:gd name="T18" fmla="*/ 74 w 188"/>
              <a:gd name="T19" fmla="*/ 31 h 179"/>
              <a:gd name="T20" fmla="*/ 74 w 188"/>
              <a:gd name="T21" fmla="*/ 31 h 179"/>
              <a:gd name="T22" fmla="*/ 84 w 188"/>
              <a:gd name="T23" fmla="*/ 16 h 179"/>
              <a:gd name="T24" fmla="*/ 68 w 188"/>
              <a:gd name="T25" fmla="*/ 0 h 179"/>
              <a:gd name="T26" fmla="*/ 62 w 188"/>
              <a:gd name="T27" fmla="*/ 1 h 179"/>
              <a:gd name="T28" fmla="*/ 61 w 188"/>
              <a:gd name="T29" fmla="*/ 1 h 179"/>
              <a:gd name="T30" fmla="*/ 0 w 188"/>
              <a:gd name="T31" fmla="*/ 91 h 179"/>
              <a:gd name="T32" fmla="*/ 0 w 188"/>
              <a:gd name="T33" fmla="*/ 163 h 179"/>
              <a:gd name="T34" fmla="*/ 104 w 188"/>
              <a:gd name="T35" fmla="*/ 163 h 179"/>
              <a:gd name="T36" fmla="*/ 120 w 188"/>
              <a:gd name="T37" fmla="*/ 179 h 179"/>
              <a:gd name="T38" fmla="*/ 172 w 188"/>
              <a:gd name="T39" fmla="*/ 179 h 179"/>
              <a:gd name="T40" fmla="*/ 188 w 188"/>
              <a:gd name="T41" fmla="*/ 163 h 179"/>
              <a:gd name="T42" fmla="*/ 188 w 188"/>
              <a:gd name="T43" fmla="*/ 99 h 179"/>
              <a:gd name="T44" fmla="*/ 172 w 188"/>
              <a:gd name="T45" fmla="*/ 83 h 179"/>
              <a:gd name="T46" fmla="*/ 146 w 188"/>
              <a:gd name="T47" fmla="*/ 83 h 179"/>
              <a:gd name="T48" fmla="*/ 138 w 188"/>
              <a:gd name="T49" fmla="*/ 75 h 179"/>
              <a:gd name="T50" fmla="*/ 139 w 188"/>
              <a:gd name="T51" fmla="*/ 73 h 179"/>
              <a:gd name="T52" fmla="*/ 178 w 188"/>
              <a:gd name="T53" fmla="*/ 31 h 179"/>
              <a:gd name="T54" fmla="*/ 178 w 188"/>
              <a:gd name="T55" fmla="*/ 31 h 179"/>
              <a:gd name="T56" fmla="*/ 188 w 188"/>
              <a:gd name="T57" fmla="*/ 16 h 179"/>
              <a:gd name="T58" fmla="*/ 172 w 188"/>
              <a:gd name="T59" fmla="*/ 0 h 179"/>
              <a:gd name="T60" fmla="*/ 166 w 188"/>
              <a:gd name="T61" fmla="*/ 1 h 179"/>
              <a:gd name="T62" fmla="*/ 165 w 188"/>
              <a:gd name="T63" fmla="*/ 1 h 179"/>
              <a:gd name="T64" fmla="*/ 104 w 188"/>
              <a:gd name="T65" fmla="*/ 91 h 179"/>
              <a:gd name="T66" fmla="*/ 104 w 188"/>
              <a:gd name="T67" fmla="*/ 16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8" h="179">
                <a:moveTo>
                  <a:pt x="0" y="163"/>
                </a:moveTo>
                <a:cubicBezTo>
                  <a:pt x="0" y="172"/>
                  <a:pt x="7" y="179"/>
                  <a:pt x="16" y="179"/>
                </a:cubicBezTo>
                <a:cubicBezTo>
                  <a:pt x="68" y="179"/>
                  <a:pt x="68" y="179"/>
                  <a:pt x="68" y="179"/>
                </a:cubicBezTo>
                <a:cubicBezTo>
                  <a:pt x="77" y="179"/>
                  <a:pt x="84" y="172"/>
                  <a:pt x="84" y="163"/>
                </a:cubicBezTo>
                <a:cubicBezTo>
                  <a:pt x="84" y="99"/>
                  <a:pt x="84" y="99"/>
                  <a:pt x="84" y="99"/>
                </a:cubicBezTo>
                <a:cubicBezTo>
                  <a:pt x="84" y="90"/>
                  <a:pt x="77" y="83"/>
                  <a:pt x="68" y="83"/>
                </a:cubicBezTo>
                <a:cubicBezTo>
                  <a:pt x="42" y="83"/>
                  <a:pt x="42" y="83"/>
                  <a:pt x="42" y="83"/>
                </a:cubicBezTo>
                <a:cubicBezTo>
                  <a:pt x="38" y="83"/>
                  <a:pt x="34" y="79"/>
                  <a:pt x="34" y="75"/>
                </a:cubicBezTo>
                <a:cubicBezTo>
                  <a:pt x="34" y="74"/>
                  <a:pt x="35" y="73"/>
                  <a:pt x="35" y="73"/>
                </a:cubicBezTo>
                <a:cubicBezTo>
                  <a:pt x="41" y="53"/>
                  <a:pt x="55" y="38"/>
                  <a:pt x="74" y="31"/>
                </a:cubicBezTo>
                <a:cubicBezTo>
                  <a:pt x="74" y="31"/>
                  <a:pt x="74" y="31"/>
                  <a:pt x="74" y="31"/>
                </a:cubicBezTo>
                <a:cubicBezTo>
                  <a:pt x="80" y="28"/>
                  <a:pt x="84" y="23"/>
                  <a:pt x="84" y="16"/>
                </a:cubicBezTo>
                <a:cubicBezTo>
                  <a:pt x="84" y="7"/>
                  <a:pt x="77" y="0"/>
                  <a:pt x="68" y="0"/>
                </a:cubicBezTo>
                <a:cubicBezTo>
                  <a:pt x="66" y="0"/>
                  <a:pt x="64" y="0"/>
                  <a:pt x="62" y="1"/>
                </a:cubicBezTo>
                <a:cubicBezTo>
                  <a:pt x="61" y="1"/>
                  <a:pt x="61" y="1"/>
                  <a:pt x="61" y="1"/>
                </a:cubicBezTo>
                <a:cubicBezTo>
                  <a:pt x="25" y="15"/>
                  <a:pt x="0" y="50"/>
                  <a:pt x="0" y="91"/>
                </a:cubicBezTo>
                <a:lnTo>
                  <a:pt x="0" y="163"/>
                </a:lnTo>
                <a:close/>
                <a:moveTo>
                  <a:pt x="104" y="163"/>
                </a:moveTo>
                <a:cubicBezTo>
                  <a:pt x="104" y="172"/>
                  <a:pt x="111" y="179"/>
                  <a:pt x="120" y="179"/>
                </a:cubicBezTo>
                <a:cubicBezTo>
                  <a:pt x="172" y="179"/>
                  <a:pt x="172" y="179"/>
                  <a:pt x="172" y="179"/>
                </a:cubicBezTo>
                <a:cubicBezTo>
                  <a:pt x="181" y="179"/>
                  <a:pt x="188" y="172"/>
                  <a:pt x="188" y="163"/>
                </a:cubicBezTo>
                <a:cubicBezTo>
                  <a:pt x="188" y="99"/>
                  <a:pt x="188" y="99"/>
                  <a:pt x="188" y="99"/>
                </a:cubicBezTo>
                <a:cubicBezTo>
                  <a:pt x="188" y="90"/>
                  <a:pt x="181" y="83"/>
                  <a:pt x="172" y="83"/>
                </a:cubicBezTo>
                <a:cubicBezTo>
                  <a:pt x="146" y="83"/>
                  <a:pt x="146" y="83"/>
                  <a:pt x="146" y="83"/>
                </a:cubicBezTo>
                <a:cubicBezTo>
                  <a:pt x="142" y="83"/>
                  <a:pt x="138" y="79"/>
                  <a:pt x="138" y="75"/>
                </a:cubicBezTo>
                <a:cubicBezTo>
                  <a:pt x="138" y="74"/>
                  <a:pt x="139" y="73"/>
                  <a:pt x="139" y="73"/>
                </a:cubicBezTo>
                <a:cubicBezTo>
                  <a:pt x="145" y="53"/>
                  <a:pt x="159" y="38"/>
                  <a:pt x="178" y="31"/>
                </a:cubicBezTo>
                <a:cubicBezTo>
                  <a:pt x="178" y="31"/>
                  <a:pt x="178" y="31"/>
                  <a:pt x="178" y="31"/>
                </a:cubicBezTo>
                <a:cubicBezTo>
                  <a:pt x="184" y="28"/>
                  <a:pt x="188" y="23"/>
                  <a:pt x="188" y="16"/>
                </a:cubicBezTo>
                <a:cubicBezTo>
                  <a:pt x="188" y="7"/>
                  <a:pt x="181" y="0"/>
                  <a:pt x="172" y="0"/>
                </a:cubicBezTo>
                <a:cubicBezTo>
                  <a:pt x="170" y="0"/>
                  <a:pt x="168" y="0"/>
                  <a:pt x="166" y="1"/>
                </a:cubicBezTo>
                <a:cubicBezTo>
                  <a:pt x="165" y="1"/>
                  <a:pt x="165" y="1"/>
                  <a:pt x="165" y="1"/>
                </a:cubicBezTo>
                <a:cubicBezTo>
                  <a:pt x="129" y="15"/>
                  <a:pt x="104" y="50"/>
                  <a:pt x="104" y="91"/>
                </a:cubicBezTo>
                <a:lnTo>
                  <a:pt x="104" y="163"/>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1" name="Freeform 85">
            <a:extLst>
              <a:ext uri="{FF2B5EF4-FFF2-40B4-BE49-F238E27FC236}">
                <a16:creationId xmlns:a16="http://schemas.microsoft.com/office/drawing/2014/main" id="{8ED6EDB5-0731-4C79-94E3-B530B2AD9666}"/>
              </a:ext>
            </a:extLst>
          </p:cNvPr>
          <p:cNvSpPr>
            <a:spLocks noEditPoints="1"/>
          </p:cNvSpPr>
          <p:nvPr/>
        </p:nvSpPr>
        <p:spPr bwMode="auto">
          <a:xfrm>
            <a:off x="3755899" y="2664619"/>
            <a:ext cx="315913" cy="315912"/>
          </a:xfrm>
          <a:custGeom>
            <a:avLst/>
            <a:gdLst>
              <a:gd name="T0" fmla="*/ 138 w 194"/>
              <a:gd name="T1" fmla="*/ 46 h 194"/>
              <a:gd name="T2" fmla="*/ 148 w 194"/>
              <a:gd name="T3" fmla="*/ 56 h 194"/>
              <a:gd name="T4" fmla="*/ 158 w 194"/>
              <a:gd name="T5" fmla="*/ 46 h 194"/>
              <a:gd name="T6" fmla="*/ 148 w 194"/>
              <a:gd name="T7" fmla="*/ 36 h 194"/>
              <a:gd name="T8" fmla="*/ 138 w 194"/>
              <a:gd name="T9" fmla="*/ 46 h 194"/>
              <a:gd name="T10" fmla="*/ 68 w 194"/>
              <a:gd name="T11" fmla="*/ 187 h 194"/>
              <a:gd name="T12" fmla="*/ 90 w 194"/>
              <a:gd name="T13" fmla="*/ 187 h 194"/>
              <a:gd name="T14" fmla="*/ 188 w 194"/>
              <a:gd name="T15" fmla="*/ 90 h 194"/>
              <a:gd name="T16" fmla="*/ 194 w 194"/>
              <a:gd name="T17" fmla="*/ 76 h 194"/>
              <a:gd name="T18" fmla="*/ 194 w 194"/>
              <a:gd name="T19" fmla="*/ 20 h 194"/>
              <a:gd name="T20" fmla="*/ 174 w 194"/>
              <a:gd name="T21" fmla="*/ 0 h 194"/>
              <a:gd name="T22" fmla="*/ 118 w 194"/>
              <a:gd name="T23" fmla="*/ 0 h 194"/>
              <a:gd name="T24" fmla="*/ 104 w 194"/>
              <a:gd name="T25" fmla="*/ 6 h 194"/>
              <a:gd name="T26" fmla="*/ 7 w 194"/>
              <a:gd name="T27" fmla="*/ 104 h 194"/>
              <a:gd name="T28" fmla="*/ 7 w 194"/>
              <a:gd name="T29" fmla="*/ 126 h 194"/>
              <a:gd name="T30" fmla="*/ 68 w 194"/>
              <a:gd name="T31" fmla="*/ 187 h 194"/>
              <a:gd name="T32" fmla="*/ 122 w 194"/>
              <a:gd name="T33" fmla="*/ 46 h 194"/>
              <a:gd name="T34" fmla="*/ 148 w 194"/>
              <a:gd name="T35" fmla="*/ 20 h 194"/>
              <a:gd name="T36" fmla="*/ 174 w 194"/>
              <a:gd name="T37" fmla="*/ 46 h 194"/>
              <a:gd name="T38" fmla="*/ 148 w 194"/>
              <a:gd name="T39" fmla="*/ 72 h 194"/>
              <a:gd name="T40" fmla="*/ 122 w 194"/>
              <a:gd name="T41" fmla="*/ 4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4" h="194">
                <a:moveTo>
                  <a:pt x="138" y="46"/>
                </a:moveTo>
                <a:cubicBezTo>
                  <a:pt x="138" y="52"/>
                  <a:pt x="142" y="56"/>
                  <a:pt x="148" y="56"/>
                </a:cubicBezTo>
                <a:cubicBezTo>
                  <a:pt x="154" y="56"/>
                  <a:pt x="158" y="52"/>
                  <a:pt x="158" y="46"/>
                </a:cubicBezTo>
                <a:cubicBezTo>
                  <a:pt x="158" y="40"/>
                  <a:pt x="154" y="36"/>
                  <a:pt x="148" y="36"/>
                </a:cubicBezTo>
                <a:cubicBezTo>
                  <a:pt x="142" y="36"/>
                  <a:pt x="138" y="40"/>
                  <a:pt x="138" y="46"/>
                </a:cubicBezTo>
                <a:close/>
                <a:moveTo>
                  <a:pt x="68" y="187"/>
                </a:moveTo>
                <a:cubicBezTo>
                  <a:pt x="74" y="194"/>
                  <a:pt x="84" y="194"/>
                  <a:pt x="90" y="187"/>
                </a:cubicBezTo>
                <a:cubicBezTo>
                  <a:pt x="188" y="90"/>
                  <a:pt x="188" y="90"/>
                  <a:pt x="188" y="90"/>
                </a:cubicBezTo>
                <a:cubicBezTo>
                  <a:pt x="192" y="86"/>
                  <a:pt x="194" y="81"/>
                  <a:pt x="194" y="76"/>
                </a:cubicBezTo>
                <a:cubicBezTo>
                  <a:pt x="194" y="20"/>
                  <a:pt x="194" y="20"/>
                  <a:pt x="194" y="20"/>
                </a:cubicBezTo>
                <a:cubicBezTo>
                  <a:pt x="194" y="9"/>
                  <a:pt x="185" y="0"/>
                  <a:pt x="174" y="0"/>
                </a:cubicBezTo>
                <a:cubicBezTo>
                  <a:pt x="118" y="0"/>
                  <a:pt x="118" y="0"/>
                  <a:pt x="118" y="0"/>
                </a:cubicBezTo>
                <a:cubicBezTo>
                  <a:pt x="113" y="0"/>
                  <a:pt x="108" y="2"/>
                  <a:pt x="104" y="6"/>
                </a:cubicBezTo>
                <a:cubicBezTo>
                  <a:pt x="7" y="104"/>
                  <a:pt x="7" y="104"/>
                  <a:pt x="7" y="104"/>
                </a:cubicBezTo>
                <a:cubicBezTo>
                  <a:pt x="0" y="110"/>
                  <a:pt x="0" y="120"/>
                  <a:pt x="7" y="126"/>
                </a:cubicBezTo>
                <a:lnTo>
                  <a:pt x="68" y="187"/>
                </a:lnTo>
                <a:close/>
                <a:moveTo>
                  <a:pt x="122" y="46"/>
                </a:moveTo>
                <a:cubicBezTo>
                  <a:pt x="122" y="32"/>
                  <a:pt x="134" y="20"/>
                  <a:pt x="148" y="20"/>
                </a:cubicBezTo>
                <a:cubicBezTo>
                  <a:pt x="162" y="20"/>
                  <a:pt x="174" y="32"/>
                  <a:pt x="174" y="46"/>
                </a:cubicBezTo>
                <a:cubicBezTo>
                  <a:pt x="174" y="60"/>
                  <a:pt x="162" y="72"/>
                  <a:pt x="148" y="72"/>
                </a:cubicBezTo>
                <a:cubicBezTo>
                  <a:pt x="134" y="72"/>
                  <a:pt x="122" y="60"/>
                  <a:pt x="122" y="46"/>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2" name="Freeform 86">
            <a:extLst>
              <a:ext uri="{FF2B5EF4-FFF2-40B4-BE49-F238E27FC236}">
                <a16:creationId xmlns:a16="http://schemas.microsoft.com/office/drawing/2014/main" id="{54FE56A2-6437-4926-BF0E-03F61A94E56A}"/>
              </a:ext>
            </a:extLst>
          </p:cNvPr>
          <p:cNvSpPr>
            <a:spLocks noEditPoints="1"/>
          </p:cNvSpPr>
          <p:nvPr/>
        </p:nvSpPr>
        <p:spPr bwMode="auto">
          <a:xfrm>
            <a:off x="3089149" y="2664619"/>
            <a:ext cx="247650" cy="312737"/>
          </a:xfrm>
          <a:custGeom>
            <a:avLst/>
            <a:gdLst>
              <a:gd name="T0" fmla="*/ 16 w 152"/>
              <a:gd name="T1" fmla="*/ 0 h 192"/>
              <a:gd name="T2" fmla="*/ 0 w 152"/>
              <a:gd name="T3" fmla="*/ 16 h 192"/>
              <a:gd name="T4" fmla="*/ 0 w 152"/>
              <a:gd name="T5" fmla="*/ 176 h 192"/>
              <a:gd name="T6" fmla="*/ 16 w 152"/>
              <a:gd name="T7" fmla="*/ 192 h 192"/>
              <a:gd name="T8" fmla="*/ 136 w 152"/>
              <a:gd name="T9" fmla="*/ 192 h 192"/>
              <a:gd name="T10" fmla="*/ 152 w 152"/>
              <a:gd name="T11" fmla="*/ 176 h 192"/>
              <a:gd name="T12" fmla="*/ 152 w 152"/>
              <a:gd name="T13" fmla="*/ 56 h 192"/>
              <a:gd name="T14" fmla="*/ 146 w 152"/>
              <a:gd name="T15" fmla="*/ 42 h 192"/>
              <a:gd name="T16" fmla="*/ 110 w 152"/>
              <a:gd name="T17" fmla="*/ 6 h 192"/>
              <a:gd name="T18" fmla="*/ 96 w 152"/>
              <a:gd name="T19" fmla="*/ 0 h 192"/>
              <a:gd name="T20" fmla="*/ 16 w 152"/>
              <a:gd name="T21" fmla="*/ 0 h 192"/>
              <a:gd name="T22" fmla="*/ 72 w 152"/>
              <a:gd name="T23" fmla="*/ 28 h 192"/>
              <a:gd name="T24" fmla="*/ 80 w 152"/>
              <a:gd name="T25" fmla="*/ 20 h 192"/>
              <a:gd name="T26" fmla="*/ 88 w 152"/>
              <a:gd name="T27" fmla="*/ 28 h 192"/>
              <a:gd name="T28" fmla="*/ 88 w 152"/>
              <a:gd name="T29" fmla="*/ 58 h 192"/>
              <a:gd name="T30" fmla="*/ 94 w 152"/>
              <a:gd name="T31" fmla="*/ 64 h 192"/>
              <a:gd name="T32" fmla="*/ 124 w 152"/>
              <a:gd name="T33" fmla="*/ 64 h 192"/>
              <a:gd name="T34" fmla="*/ 132 w 152"/>
              <a:gd name="T35" fmla="*/ 72 h 192"/>
              <a:gd name="T36" fmla="*/ 124 w 152"/>
              <a:gd name="T37" fmla="*/ 80 h 192"/>
              <a:gd name="T38" fmla="*/ 88 w 152"/>
              <a:gd name="T39" fmla="*/ 80 h 192"/>
              <a:gd name="T40" fmla="*/ 72 w 152"/>
              <a:gd name="T41" fmla="*/ 64 h 192"/>
              <a:gd name="T42" fmla="*/ 72 w 152"/>
              <a:gd name="T43" fmla="*/ 2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2" h="192">
                <a:moveTo>
                  <a:pt x="16" y="0"/>
                </a:moveTo>
                <a:cubicBezTo>
                  <a:pt x="7" y="0"/>
                  <a:pt x="0" y="7"/>
                  <a:pt x="0" y="16"/>
                </a:cubicBezTo>
                <a:cubicBezTo>
                  <a:pt x="0" y="176"/>
                  <a:pt x="0" y="176"/>
                  <a:pt x="0" y="176"/>
                </a:cubicBezTo>
                <a:cubicBezTo>
                  <a:pt x="0" y="185"/>
                  <a:pt x="7" y="192"/>
                  <a:pt x="16" y="192"/>
                </a:cubicBezTo>
                <a:cubicBezTo>
                  <a:pt x="136" y="192"/>
                  <a:pt x="136" y="192"/>
                  <a:pt x="136" y="192"/>
                </a:cubicBezTo>
                <a:cubicBezTo>
                  <a:pt x="145" y="192"/>
                  <a:pt x="152" y="185"/>
                  <a:pt x="152" y="176"/>
                </a:cubicBezTo>
                <a:cubicBezTo>
                  <a:pt x="152" y="56"/>
                  <a:pt x="152" y="56"/>
                  <a:pt x="152" y="56"/>
                </a:cubicBezTo>
                <a:cubicBezTo>
                  <a:pt x="152" y="50"/>
                  <a:pt x="150" y="46"/>
                  <a:pt x="146" y="42"/>
                </a:cubicBezTo>
                <a:cubicBezTo>
                  <a:pt x="110" y="6"/>
                  <a:pt x="110" y="6"/>
                  <a:pt x="110" y="6"/>
                </a:cubicBezTo>
                <a:cubicBezTo>
                  <a:pt x="107" y="2"/>
                  <a:pt x="102" y="0"/>
                  <a:pt x="96" y="0"/>
                </a:cubicBezTo>
                <a:lnTo>
                  <a:pt x="16" y="0"/>
                </a:lnTo>
                <a:close/>
                <a:moveTo>
                  <a:pt x="72" y="28"/>
                </a:moveTo>
                <a:cubicBezTo>
                  <a:pt x="72" y="24"/>
                  <a:pt x="76" y="20"/>
                  <a:pt x="80" y="20"/>
                </a:cubicBezTo>
                <a:cubicBezTo>
                  <a:pt x="84" y="20"/>
                  <a:pt x="88" y="24"/>
                  <a:pt x="88" y="28"/>
                </a:cubicBezTo>
                <a:cubicBezTo>
                  <a:pt x="88" y="58"/>
                  <a:pt x="88" y="58"/>
                  <a:pt x="88" y="58"/>
                </a:cubicBezTo>
                <a:cubicBezTo>
                  <a:pt x="88" y="61"/>
                  <a:pt x="91" y="64"/>
                  <a:pt x="94" y="64"/>
                </a:cubicBezTo>
                <a:cubicBezTo>
                  <a:pt x="124" y="64"/>
                  <a:pt x="124" y="64"/>
                  <a:pt x="124" y="64"/>
                </a:cubicBezTo>
                <a:cubicBezTo>
                  <a:pt x="128" y="64"/>
                  <a:pt x="132" y="68"/>
                  <a:pt x="132" y="72"/>
                </a:cubicBezTo>
                <a:cubicBezTo>
                  <a:pt x="132" y="76"/>
                  <a:pt x="128" y="80"/>
                  <a:pt x="124" y="80"/>
                </a:cubicBezTo>
                <a:cubicBezTo>
                  <a:pt x="88" y="80"/>
                  <a:pt x="88" y="80"/>
                  <a:pt x="88" y="80"/>
                </a:cubicBezTo>
                <a:cubicBezTo>
                  <a:pt x="79" y="80"/>
                  <a:pt x="72" y="73"/>
                  <a:pt x="72" y="64"/>
                </a:cubicBezTo>
                <a:lnTo>
                  <a:pt x="72" y="28"/>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3" name="Freeform 87">
            <a:extLst>
              <a:ext uri="{FF2B5EF4-FFF2-40B4-BE49-F238E27FC236}">
                <a16:creationId xmlns:a16="http://schemas.microsoft.com/office/drawing/2014/main" id="{1BFF5E79-0AC4-4F7F-B595-966A8933ECC8}"/>
              </a:ext>
            </a:extLst>
          </p:cNvPr>
          <p:cNvSpPr>
            <a:spLocks noEditPoints="1"/>
          </p:cNvSpPr>
          <p:nvPr/>
        </p:nvSpPr>
        <p:spPr bwMode="auto">
          <a:xfrm>
            <a:off x="2385886" y="2664619"/>
            <a:ext cx="247650" cy="312737"/>
          </a:xfrm>
          <a:custGeom>
            <a:avLst/>
            <a:gdLst>
              <a:gd name="T0" fmla="*/ 32 w 152"/>
              <a:gd name="T1" fmla="*/ 88 h 192"/>
              <a:gd name="T2" fmla="*/ 2 w 152"/>
              <a:gd name="T3" fmla="*/ 118 h 192"/>
              <a:gd name="T4" fmla="*/ 0 w 152"/>
              <a:gd name="T5" fmla="*/ 124 h 192"/>
              <a:gd name="T6" fmla="*/ 8 w 152"/>
              <a:gd name="T7" fmla="*/ 132 h 192"/>
              <a:gd name="T8" fmla="*/ 64 w 152"/>
              <a:gd name="T9" fmla="*/ 132 h 192"/>
              <a:gd name="T10" fmla="*/ 64 w 152"/>
              <a:gd name="T11" fmla="*/ 182 h 192"/>
              <a:gd name="T12" fmla="*/ 74 w 152"/>
              <a:gd name="T13" fmla="*/ 192 h 192"/>
              <a:gd name="T14" fmla="*/ 84 w 152"/>
              <a:gd name="T15" fmla="*/ 182 h 192"/>
              <a:gd name="T16" fmla="*/ 84 w 152"/>
              <a:gd name="T17" fmla="*/ 132 h 192"/>
              <a:gd name="T18" fmla="*/ 144 w 152"/>
              <a:gd name="T19" fmla="*/ 132 h 192"/>
              <a:gd name="T20" fmla="*/ 152 w 152"/>
              <a:gd name="T21" fmla="*/ 124 h 192"/>
              <a:gd name="T22" fmla="*/ 150 w 152"/>
              <a:gd name="T23" fmla="*/ 118 h 192"/>
              <a:gd name="T24" fmla="*/ 120 w 152"/>
              <a:gd name="T25" fmla="*/ 88 h 192"/>
              <a:gd name="T26" fmla="*/ 120 w 152"/>
              <a:gd name="T27" fmla="*/ 20 h 192"/>
              <a:gd name="T28" fmla="*/ 126 w 152"/>
              <a:gd name="T29" fmla="*/ 20 h 192"/>
              <a:gd name="T30" fmla="*/ 136 w 152"/>
              <a:gd name="T31" fmla="*/ 10 h 192"/>
              <a:gd name="T32" fmla="*/ 126 w 152"/>
              <a:gd name="T33" fmla="*/ 0 h 192"/>
              <a:gd name="T34" fmla="*/ 26 w 152"/>
              <a:gd name="T35" fmla="*/ 0 h 192"/>
              <a:gd name="T36" fmla="*/ 16 w 152"/>
              <a:gd name="T37" fmla="*/ 10 h 192"/>
              <a:gd name="T38" fmla="*/ 26 w 152"/>
              <a:gd name="T39" fmla="*/ 20 h 192"/>
              <a:gd name="T40" fmla="*/ 32 w 152"/>
              <a:gd name="T41" fmla="*/ 20 h 192"/>
              <a:gd name="T42" fmla="*/ 32 w 152"/>
              <a:gd name="T43" fmla="*/ 88 h 192"/>
              <a:gd name="T44" fmla="*/ 68 w 152"/>
              <a:gd name="T45" fmla="*/ 28 h 192"/>
              <a:gd name="T46" fmla="*/ 68 w 152"/>
              <a:gd name="T47" fmla="*/ 80 h 192"/>
              <a:gd name="T48" fmla="*/ 60 w 152"/>
              <a:gd name="T49" fmla="*/ 88 h 192"/>
              <a:gd name="T50" fmla="*/ 52 w 152"/>
              <a:gd name="T51" fmla="*/ 80 h 192"/>
              <a:gd name="T52" fmla="*/ 52 w 152"/>
              <a:gd name="T53" fmla="*/ 28 h 192"/>
              <a:gd name="T54" fmla="*/ 60 w 152"/>
              <a:gd name="T55" fmla="*/ 20 h 192"/>
              <a:gd name="T56" fmla="*/ 68 w 152"/>
              <a:gd name="T57" fmla="*/ 2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2" h="192">
                <a:moveTo>
                  <a:pt x="32" y="88"/>
                </a:moveTo>
                <a:cubicBezTo>
                  <a:pt x="2" y="118"/>
                  <a:pt x="2" y="118"/>
                  <a:pt x="2" y="118"/>
                </a:cubicBezTo>
                <a:cubicBezTo>
                  <a:pt x="1" y="120"/>
                  <a:pt x="0" y="122"/>
                  <a:pt x="0" y="124"/>
                </a:cubicBezTo>
                <a:cubicBezTo>
                  <a:pt x="0" y="128"/>
                  <a:pt x="4" y="132"/>
                  <a:pt x="8" y="132"/>
                </a:cubicBezTo>
                <a:cubicBezTo>
                  <a:pt x="64" y="132"/>
                  <a:pt x="64" y="132"/>
                  <a:pt x="64" y="132"/>
                </a:cubicBezTo>
                <a:cubicBezTo>
                  <a:pt x="64" y="182"/>
                  <a:pt x="64" y="182"/>
                  <a:pt x="64" y="182"/>
                </a:cubicBezTo>
                <a:cubicBezTo>
                  <a:pt x="64" y="188"/>
                  <a:pt x="68" y="192"/>
                  <a:pt x="74" y="192"/>
                </a:cubicBezTo>
                <a:cubicBezTo>
                  <a:pt x="80" y="192"/>
                  <a:pt x="84" y="188"/>
                  <a:pt x="84" y="182"/>
                </a:cubicBezTo>
                <a:cubicBezTo>
                  <a:pt x="84" y="132"/>
                  <a:pt x="84" y="132"/>
                  <a:pt x="84" y="132"/>
                </a:cubicBezTo>
                <a:cubicBezTo>
                  <a:pt x="144" y="132"/>
                  <a:pt x="144" y="132"/>
                  <a:pt x="144" y="132"/>
                </a:cubicBezTo>
                <a:cubicBezTo>
                  <a:pt x="148" y="132"/>
                  <a:pt x="152" y="128"/>
                  <a:pt x="152" y="124"/>
                </a:cubicBezTo>
                <a:cubicBezTo>
                  <a:pt x="152" y="122"/>
                  <a:pt x="151" y="120"/>
                  <a:pt x="150" y="118"/>
                </a:cubicBezTo>
                <a:cubicBezTo>
                  <a:pt x="120" y="88"/>
                  <a:pt x="120" y="88"/>
                  <a:pt x="120" y="88"/>
                </a:cubicBezTo>
                <a:cubicBezTo>
                  <a:pt x="120" y="20"/>
                  <a:pt x="120" y="20"/>
                  <a:pt x="120" y="20"/>
                </a:cubicBezTo>
                <a:cubicBezTo>
                  <a:pt x="126" y="20"/>
                  <a:pt x="126" y="20"/>
                  <a:pt x="126" y="20"/>
                </a:cubicBezTo>
                <a:cubicBezTo>
                  <a:pt x="132" y="20"/>
                  <a:pt x="136" y="16"/>
                  <a:pt x="136" y="10"/>
                </a:cubicBezTo>
                <a:cubicBezTo>
                  <a:pt x="136" y="4"/>
                  <a:pt x="132" y="0"/>
                  <a:pt x="126" y="0"/>
                </a:cubicBezTo>
                <a:cubicBezTo>
                  <a:pt x="26" y="0"/>
                  <a:pt x="26" y="0"/>
                  <a:pt x="26" y="0"/>
                </a:cubicBezTo>
                <a:cubicBezTo>
                  <a:pt x="20" y="0"/>
                  <a:pt x="16" y="4"/>
                  <a:pt x="16" y="10"/>
                </a:cubicBezTo>
                <a:cubicBezTo>
                  <a:pt x="16" y="16"/>
                  <a:pt x="20" y="20"/>
                  <a:pt x="26" y="20"/>
                </a:cubicBezTo>
                <a:cubicBezTo>
                  <a:pt x="32" y="20"/>
                  <a:pt x="32" y="20"/>
                  <a:pt x="32" y="20"/>
                </a:cubicBezTo>
                <a:lnTo>
                  <a:pt x="32" y="88"/>
                </a:lnTo>
                <a:close/>
                <a:moveTo>
                  <a:pt x="68" y="28"/>
                </a:moveTo>
                <a:cubicBezTo>
                  <a:pt x="68" y="80"/>
                  <a:pt x="68" y="80"/>
                  <a:pt x="68" y="80"/>
                </a:cubicBezTo>
                <a:cubicBezTo>
                  <a:pt x="68" y="84"/>
                  <a:pt x="64" y="88"/>
                  <a:pt x="60" y="88"/>
                </a:cubicBezTo>
                <a:cubicBezTo>
                  <a:pt x="56" y="88"/>
                  <a:pt x="52" y="84"/>
                  <a:pt x="52" y="80"/>
                </a:cubicBezTo>
                <a:cubicBezTo>
                  <a:pt x="52" y="28"/>
                  <a:pt x="52" y="28"/>
                  <a:pt x="52" y="28"/>
                </a:cubicBezTo>
                <a:cubicBezTo>
                  <a:pt x="52" y="24"/>
                  <a:pt x="56" y="20"/>
                  <a:pt x="60" y="20"/>
                </a:cubicBezTo>
                <a:cubicBezTo>
                  <a:pt x="64" y="20"/>
                  <a:pt x="68" y="24"/>
                  <a:pt x="68" y="2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4" name="Freeform 88">
            <a:extLst>
              <a:ext uri="{FF2B5EF4-FFF2-40B4-BE49-F238E27FC236}">
                <a16:creationId xmlns:a16="http://schemas.microsoft.com/office/drawing/2014/main" id="{FB11AF19-E06E-413E-A1E9-F128624B30CF}"/>
              </a:ext>
            </a:extLst>
          </p:cNvPr>
          <p:cNvSpPr>
            <a:spLocks noEditPoints="1"/>
          </p:cNvSpPr>
          <p:nvPr/>
        </p:nvSpPr>
        <p:spPr bwMode="auto">
          <a:xfrm>
            <a:off x="1703261" y="2664619"/>
            <a:ext cx="201613" cy="312737"/>
          </a:xfrm>
          <a:custGeom>
            <a:avLst/>
            <a:gdLst>
              <a:gd name="T0" fmla="*/ 52 w 124"/>
              <a:gd name="T1" fmla="*/ 62 h 192"/>
              <a:gd name="T2" fmla="*/ 62 w 124"/>
              <a:gd name="T3" fmla="*/ 52 h 192"/>
              <a:gd name="T4" fmla="*/ 72 w 124"/>
              <a:gd name="T5" fmla="*/ 62 h 192"/>
              <a:gd name="T6" fmla="*/ 62 w 124"/>
              <a:gd name="T7" fmla="*/ 72 h 192"/>
              <a:gd name="T8" fmla="*/ 52 w 124"/>
              <a:gd name="T9" fmla="*/ 62 h 192"/>
              <a:gd name="T10" fmla="*/ 62 w 124"/>
              <a:gd name="T11" fmla="*/ 36 h 192"/>
              <a:gd name="T12" fmla="*/ 36 w 124"/>
              <a:gd name="T13" fmla="*/ 62 h 192"/>
              <a:gd name="T14" fmla="*/ 62 w 124"/>
              <a:gd name="T15" fmla="*/ 88 h 192"/>
              <a:gd name="T16" fmla="*/ 88 w 124"/>
              <a:gd name="T17" fmla="*/ 62 h 192"/>
              <a:gd name="T18" fmla="*/ 62 w 124"/>
              <a:gd name="T19" fmla="*/ 36 h 192"/>
              <a:gd name="T20" fmla="*/ 0 w 124"/>
              <a:gd name="T21" fmla="*/ 61 h 192"/>
              <a:gd name="T22" fmla="*/ 52 w 124"/>
              <a:gd name="T23" fmla="*/ 180 h 192"/>
              <a:gd name="T24" fmla="*/ 52 w 124"/>
              <a:gd name="T25" fmla="*/ 182 h 192"/>
              <a:gd name="T26" fmla="*/ 62 w 124"/>
              <a:gd name="T27" fmla="*/ 192 h 192"/>
              <a:gd name="T28" fmla="*/ 72 w 124"/>
              <a:gd name="T29" fmla="*/ 182 h 192"/>
              <a:gd name="T30" fmla="*/ 72 w 124"/>
              <a:gd name="T31" fmla="*/ 180 h 192"/>
              <a:gd name="T32" fmla="*/ 124 w 124"/>
              <a:gd name="T33" fmla="*/ 61 h 192"/>
              <a:gd name="T34" fmla="*/ 62 w 124"/>
              <a:gd name="T35" fmla="*/ 0 h 192"/>
              <a:gd name="T36" fmla="*/ 0 w 124"/>
              <a:gd name="T37" fmla="*/ 61 h 192"/>
              <a:gd name="T38" fmla="*/ 62 w 124"/>
              <a:gd name="T39" fmla="*/ 20 h 192"/>
              <a:gd name="T40" fmla="*/ 104 w 124"/>
              <a:gd name="T41" fmla="*/ 62 h 192"/>
              <a:gd name="T42" fmla="*/ 62 w 124"/>
              <a:gd name="T43" fmla="*/ 104 h 192"/>
              <a:gd name="T44" fmla="*/ 20 w 124"/>
              <a:gd name="T45" fmla="*/ 62 h 192"/>
              <a:gd name="T46" fmla="*/ 62 w 124"/>
              <a:gd name="T47" fmla="*/ 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4" h="192">
                <a:moveTo>
                  <a:pt x="52" y="62"/>
                </a:moveTo>
                <a:cubicBezTo>
                  <a:pt x="52" y="56"/>
                  <a:pt x="56" y="52"/>
                  <a:pt x="62" y="52"/>
                </a:cubicBezTo>
                <a:cubicBezTo>
                  <a:pt x="68" y="52"/>
                  <a:pt x="72" y="56"/>
                  <a:pt x="72" y="62"/>
                </a:cubicBezTo>
                <a:cubicBezTo>
                  <a:pt x="72" y="68"/>
                  <a:pt x="68" y="72"/>
                  <a:pt x="62" y="72"/>
                </a:cubicBezTo>
                <a:cubicBezTo>
                  <a:pt x="56" y="72"/>
                  <a:pt x="52" y="68"/>
                  <a:pt x="52" y="62"/>
                </a:cubicBezTo>
                <a:close/>
                <a:moveTo>
                  <a:pt x="62" y="36"/>
                </a:moveTo>
                <a:cubicBezTo>
                  <a:pt x="48" y="36"/>
                  <a:pt x="36" y="48"/>
                  <a:pt x="36" y="62"/>
                </a:cubicBezTo>
                <a:cubicBezTo>
                  <a:pt x="36" y="76"/>
                  <a:pt x="48" y="88"/>
                  <a:pt x="62" y="88"/>
                </a:cubicBezTo>
                <a:cubicBezTo>
                  <a:pt x="76" y="88"/>
                  <a:pt x="88" y="76"/>
                  <a:pt x="88" y="62"/>
                </a:cubicBezTo>
                <a:cubicBezTo>
                  <a:pt x="88" y="48"/>
                  <a:pt x="76" y="36"/>
                  <a:pt x="62" y="36"/>
                </a:cubicBezTo>
                <a:close/>
                <a:moveTo>
                  <a:pt x="0" y="61"/>
                </a:moveTo>
                <a:cubicBezTo>
                  <a:pt x="0" y="102"/>
                  <a:pt x="48" y="133"/>
                  <a:pt x="52" y="180"/>
                </a:cubicBezTo>
                <a:cubicBezTo>
                  <a:pt x="52" y="182"/>
                  <a:pt x="52" y="182"/>
                  <a:pt x="52" y="182"/>
                </a:cubicBezTo>
                <a:cubicBezTo>
                  <a:pt x="52" y="188"/>
                  <a:pt x="56" y="192"/>
                  <a:pt x="62" y="192"/>
                </a:cubicBezTo>
                <a:cubicBezTo>
                  <a:pt x="68" y="192"/>
                  <a:pt x="72" y="188"/>
                  <a:pt x="72" y="182"/>
                </a:cubicBezTo>
                <a:cubicBezTo>
                  <a:pt x="72" y="180"/>
                  <a:pt x="72" y="180"/>
                  <a:pt x="72" y="180"/>
                </a:cubicBezTo>
                <a:cubicBezTo>
                  <a:pt x="76" y="133"/>
                  <a:pt x="124" y="102"/>
                  <a:pt x="124" y="61"/>
                </a:cubicBezTo>
                <a:cubicBezTo>
                  <a:pt x="124" y="27"/>
                  <a:pt x="96" y="0"/>
                  <a:pt x="62" y="0"/>
                </a:cubicBezTo>
                <a:cubicBezTo>
                  <a:pt x="28" y="0"/>
                  <a:pt x="0" y="27"/>
                  <a:pt x="0" y="61"/>
                </a:cubicBezTo>
                <a:close/>
                <a:moveTo>
                  <a:pt x="62" y="20"/>
                </a:moveTo>
                <a:cubicBezTo>
                  <a:pt x="85" y="20"/>
                  <a:pt x="104" y="39"/>
                  <a:pt x="104" y="62"/>
                </a:cubicBezTo>
                <a:cubicBezTo>
                  <a:pt x="104" y="85"/>
                  <a:pt x="85" y="104"/>
                  <a:pt x="62" y="104"/>
                </a:cubicBezTo>
                <a:cubicBezTo>
                  <a:pt x="39" y="104"/>
                  <a:pt x="20" y="85"/>
                  <a:pt x="20" y="62"/>
                </a:cubicBezTo>
                <a:cubicBezTo>
                  <a:pt x="20" y="39"/>
                  <a:pt x="39" y="20"/>
                  <a:pt x="62" y="2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5" name="Freeform 89">
            <a:extLst>
              <a:ext uri="{FF2B5EF4-FFF2-40B4-BE49-F238E27FC236}">
                <a16:creationId xmlns:a16="http://schemas.microsoft.com/office/drawing/2014/main" id="{DC8FF4C2-BDFC-4208-B305-FF5B210A5A6B}"/>
              </a:ext>
            </a:extLst>
          </p:cNvPr>
          <p:cNvSpPr>
            <a:spLocks noEditPoints="1"/>
          </p:cNvSpPr>
          <p:nvPr/>
        </p:nvSpPr>
        <p:spPr bwMode="auto">
          <a:xfrm>
            <a:off x="5868861" y="1975644"/>
            <a:ext cx="312738" cy="312737"/>
          </a:xfrm>
          <a:custGeom>
            <a:avLst/>
            <a:gdLst>
              <a:gd name="T0" fmla="*/ 0 w 192"/>
              <a:gd name="T1" fmla="*/ 176 h 192"/>
              <a:gd name="T2" fmla="*/ 16 w 192"/>
              <a:gd name="T3" fmla="*/ 192 h 192"/>
              <a:gd name="T4" fmla="*/ 68 w 192"/>
              <a:gd name="T5" fmla="*/ 192 h 192"/>
              <a:gd name="T6" fmla="*/ 84 w 192"/>
              <a:gd name="T7" fmla="*/ 176 h 192"/>
              <a:gd name="T8" fmla="*/ 84 w 192"/>
              <a:gd name="T9" fmla="*/ 112 h 192"/>
              <a:gd name="T10" fmla="*/ 108 w 192"/>
              <a:gd name="T11" fmla="*/ 112 h 192"/>
              <a:gd name="T12" fmla="*/ 108 w 192"/>
              <a:gd name="T13" fmla="*/ 176 h 192"/>
              <a:gd name="T14" fmla="*/ 124 w 192"/>
              <a:gd name="T15" fmla="*/ 192 h 192"/>
              <a:gd name="T16" fmla="*/ 176 w 192"/>
              <a:gd name="T17" fmla="*/ 192 h 192"/>
              <a:gd name="T18" fmla="*/ 192 w 192"/>
              <a:gd name="T19" fmla="*/ 176 h 192"/>
              <a:gd name="T20" fmla="*/ 192 w 192"/>
              <a:gd name="T21" fmla="*/ 72 h 192"/>
              <a:gd name="T22" fmla="*/ 176 w 192"/>
              <a:gd name="T23" fmla="*/ 56 h 192"/>
              <a:gd name="T24" fmla="*/ 168 w 192"/>
              <a:gd name="T25" fmla="*/ 56 h 192"/>
              <a:gd name="T26" fmla="*/ 168 w 192"/>
              <a:gd name="T27" fmla="*/ 20 h 192"/>
              <a:gd name="T28" fmla="*/ 170 w 192"/>
              <a:gd name="T29" fmla="*/ 20 h 192"/>
              <a:gd name="T30" fmla="*/ 180 w 192"/>
              <a:gd name="T31" fmla="*/ 10 h 192"/>
              <a:gd name="T32" fmla="*/ 170 w 192"/>
              <a:gd name="T33" fmla="*/ 0 h 192"/>
              <a:gd name="T34" fmla="*/ 118 w 192"/>
              <a:gd name="T35" fmla="*/ 0 h 192"/>
              <a:gd name="T36" fmla="*/ 108 w 192"/>
              <a:gd name="T37" fmla="*/ 10 h 192"/>
              <a:gd name="T38" fmla="*/ 118 w 192"/>
              <a:gd name="T39" fmla="*/ 20 h 192"/>
              <a:gd name="T40" fmla="*/ 120 w 192"/>
              <a:gd name="T41" fmla="*/ 20 h 192"/>
              <a:gd name="T42" fmla="*/ 120 w 192"/>
              <a:gd name="T43" fmla="*/ 56 h 192"/>
              <a:gd name="T44" fmla="*/ 72 w 192"/>
              <a:gd name="T45" fmla="*/ 56 h 192"/>
              <a:gd name="T46" fmla="*/ 72 w 192"/>
              <a:gd name="T47" fmla="*/ 20 h 192"/>
              <a:gd name="T48" fmla="*/ 74 w 192"/>
              <a:gd name="T49" fmla="*/ 20 h 192"/>
              <a:gd name="T50" fmla="*/ 84 w 192"/>
              <a:gd name="T51" fmla="*/ 10 h 192"/>
              <a:gd name="T52" fmla="*/ 74 w 192"/>
              <a:gd name="T53" fmla="*/ 0 h 192"/>
              <a:gd name="T54" fmla="*/ 22 w 192"/>
              <a:gd name="T55" fmla="*/ 0 h 192"/>
              <a:gd name="T56" fmla="*/ 12 w 192"/>
              <a:gd name="T57" fmla="*/ 10 h 192"/>
              <a:gd name="T58" fmla="*/ 22 w 192"/>
              <a:gd name="T59" fmla="*/ 20 h 192"/>
              <a:gd name="T60" fmla="*/ 24 w 192"/>
              <a:gd name="T61" fmla="*/ 20 h 192"/>
              <a:gd name="T62" fmla="*/ 24 w 192"/>
              <a:gd name="T63" fmla="*/ 56 h 192"/>
              <a:gd name="T64" fmla="*/ 16 w 192"/>
              <a:gd name="T65" fmla="*/ 56 h 192"/>
              <a:gd name="T66" fmla="*/ 0 w 192"/>
              <a:gd name="T67" fmla="*/ 72 h 192"/>
              <a:gd name="T68" fmla="*/ 0 w 192"/>
              <a:gd name="T69" fmla="*/ 176 h 192"/>
              <a:gd name="T70" fmla="*/ 104 w 192"/>
              <a:gd name="T71" fmla="*/ 92 h 192"/>
              <a:gd name="T72" fmla="*/ 88 w 192"/>
              <a:gd name="T73" fmla="*/ 92 h 192"/>
              <a:gd name="T74" fmla="*/ 80 w 192"/>
              <a:gd name="T75" fmla="*/ 84 h 192"/>
              <a:gd name="T76" fmla="*/ 88 w 192"/>
              <a:gd name="T77" fmla="*/ 76 h 192"/>
              <a:gd name="T78" fmla="*/ 104 w 192"/>
              <a:gd name="T79" fmla="*/ 76 h 192"/>
              <a:gd name="T80" fmla="*/ 112 w 192"/>
              <a:gd name="T81" fmla="*/ 84 h 192"/>
              <a:gd name="T82" fmla="*/ 104 w 192"/>
              <a:gd name="T83" fmla="*/ 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2" h="192">
                <a:moveTo>
                  <a:pt x="0" y="176"/>
                </a:moveTo>
                <a:cubicBezTo>
                  <a:pt x="0" y="185"/>
                  <a:pt x="7" y="192"/>
                  <a:pt x="16" y="192"/>
                </a:cubicBezTo>
                <a:cubicBezTo>
                  <a:pt x="68" y="192"/>
                  <a:pt x="68" y="192"/>
                  <a:pt x="68" y="192"/>
                </a:cubicBezTo>
                <a:cubicBezTo>
                  <a:pt x="77" y="192"/>
                  <a:pt x="84" y="185"/>
                  <a:pt x="84" y="176"/>
                </a:cubicBezTo>
                <a:cubicBezTo>
                  <a:pt x="84" y="112"/>
                  <a:pt x="84" y="112"/>
                  <a:pt x="84" y="112"/>
                </a:cubicBezTo>
                <a:cubicBezTo>
                  <a:pt x="108" y="112"/>
                  <a:pt x="108" y="112"/>
                  <a:pt x="108" y="112"/>
                </a:cubicBezTo>
                <a:cubicBezTo>
                  <a:pt x="108" y="176"/>
                  <a:pt x="108" y="176"/>
                  <a:pt x="108" y="176"/>
                </a:cubicBezTo>
                <a:cubicBezTo>
                  <a:pt x="108" y="185"/>
                  <a:pt x="115" y="192"/>
                  <a:pt x="124" y="192"/>
                </a:cubicBezTo>
                <a:cubicBezTo>
                  <a:pt x="176" y="192"/>
                  <a:pt x="176" y="192"/>
                  <a:pt x="176" y="192"/>
                </a:cubicBezTo>
                <a:cubicBezTo>
                  <a:pt x="185" y="192"/>
                  <a:pt x="192" y="185"/>
                  <a:pt x="192" y="176"/>
                </a:cubicBezTo>
                <a:cubicBezTo>
                  <a:pt x="192" y="72"/>
                  <a:pt x="192" y="72"/>
                  <a:pt x="192" y="72"/>
                </a:cubicBezTo>
                <a:cubicBezTo>
                  <a:pt x="192" y="63"/>
                  <a:pt x="185" y="56"/>
                  <a:pt x="176" y="56"/>
                </a:cubicBezTo>
                <a:cubicBezTo>
                  <a:pt x="168" y="56"/>
                  <a:pt x="168" y="56"/>
                  <a:pt x="168" y="56"/>
                </a:cubicBezTo>
                <a:cubicBezTo>
                  <a:pt x="168" y="20"/>
                  <a:pt x="168" y="20"/>
                  <a:pt x="168" y="20"/>
                </a:cubicBezTo>
                <a:cubicBezTo>
                  <a:pt x="170" y="20"/>
                  <a:pt x="170" y="20"/>
                  <a:pt x="170" y="20"/>
                </a:cubicBezTo>
                <a:cubicBezTo>
                  <a:pt x="176" y="20"/>
                  <a:pt x="180" y="16"/>
                  <a:pt x="180" y="10"/>
                </a:cubicBezTo>
                <a:cubicBezTo>
                  <a:pt x="180" y="4"/>
                  <a:pt x="176" y="0"/>
                  <a:pt x="170" y="0"/>
                </a:cubicBezTo>
                <a:cubicBezTo>
                  <a:pt x="118" y="0"/>
                  <a:pt x="118" y="0"/>
                  <a:pt x="118" y="0"/>
                </a:cubicBezTo>
                <a:cubicBezTo>
                  <a:pt x="112" y="0"/>
                  <a:pt x="108" y="4"/>
                  <a:pt x="108" y="10"/>
                </a:cubicBezTo>
                <a:cubicBezTo>
                  <a:pt x="108" y="16"/>
                  <a:pt x="112" y="20"/>
                  <a:pt x="118" y="20"/>
                </a:cubicBezTo>
                <a:cubicBezTo>
                  <a:pt x="120" y="20"/>
                  <a:pt x="120" y="20"/>
                  <a:pt x="120" y="20"/>
                </a:cubicBezTo>
                <a:cubicBezTo>
                  <a:pt x="120" y="56"/>
                  <a:pt x="120" y="56"/>
                  <a:pt x="120" y="56"/>
                </a:cubicBezTo>
                <a:cubicBezTo>
                  <a:pt x="72" y="56"/>
                  <a:pt x="72" y="56"/>
                  <a:pt x="72" y="56"/>
                </a:cubicBezTo>
                <a:cubicBezTo>
                  <a:pt x="72" y="20"/>
                  <a:pt x="72" y="20"/>
                  <a:pt x="72" y="20"/>
                </a:cubicBezTo>
                <a:cubicBezTo>
                  <a:pt x="74" y="20"/>
                  <a:pt x="74" y="20"/>
                  <a:pt x="74" y="20"/>
                </a:cubicBezTo>
                <a:cubicBezTo>
                  <a:pt x="80" y="20"/>
                  <a:pt x="84" y="16"/>
                  <a:pt x="84" y="10"/>
                </a:cubicBezTo>
                <a:cubicBezTo>
                  <a:pt x="84" y="4"/>
                  <a:pt x="80" y="0"/>
                  <a:pt x="74" y="0"/>
                </a:cubicBezTo>
                <a:cubicBezTo>
                  <a:pt x="22" y="0"/>
                  <a:pt x="22" y="0"/>
                  <a:pt x="22" y="0"/>
                </a:cubicBezTo>
                <a:cubicBezTo>
                  <a:pt x="16" y="0"/>
                  <a:pt x="12" y="4"/>
                  <a:pt x="12" y="10"/>
                </a:cubicBezTo>
                <a:cubicBezTo>
                  <a:pt x="12" y="16"/>
                  <a:pt x="16" y="20"/>
                  <a:pt x="22" y="20"/>
                </a:cubicBezTo>
                <a:cubicBezTo>
                  <a:pt x="24" y="20"/>
                  <a:pt x="24" y="20"/>
                  <a:pt x="24" y="20"/>
                </a:cubicBezTo>
                <a:cubicBezTo>
                  <a:pt x="24" y="56"/>
                  <a:pt x="24" y="56"/>
                  <a:pt x="24" y="56"/>
                </a:cubicBezTo>
                <a:cubicBezTo>
                  <a:pt x="16" y="56"/>
                  <a:pt x="16" y="56"/>
                  <a:pt x="16" y="56"/>
                </a:cubicBezTo>
                <a:cubicBezTo>
                  <a:pt x="7" y="56"/>
                  <a:pt x="0" y="63"/>
                  <a:pt x="0" y="72"/>
                </a:cubicBezTo>
                <a:lnTo>
                  <a:pt x="0" y="176"/>
                </a:lnTo>
                <a:close/>
                <a:moveTo>
                  <a:pt x="104" y="92"/>
                </a:moveTo>
                <a:cubicBezTo>
                  <a:pt x="88" y="92"/>
                  <a:pt x="88" y="92"/>
                  <a:pt x="88" y="92"/>
                </a:cubicBezTo>
                <a:cubicBezTo>
                  <a:pt x="84" y="92"/>
                  <a:pt x="80" y="88"/>
                  <a:pt x="80" y="84"/>
                </a:cubicBezTo>
                <a:cubicBezTo>
                  <a:pt x="80" y="80"/>
                  <a:pt x="84" y="76"/>
                  <a:pt x="88" y="76"/>
                </a:cubicBezTo>
                <a:cubicBezTo>
                  <a:pt x="104" y="76"/>
                  <a:pt x="104" y="76"/>
                  <a:pt x="104" y="76"/>
                </a:cubicBezTo>
                <a:cubicBezTo>
                  <a:pt x="108" y="76"/>
                  <a:pt x="112" y="80"/>
                  <a:pt x="112" y="84"/>
                </a:cubicBezTo>
                <a:cubicBezTo>
                  <a:pt x="112" y="88"/>
                  <a:pt x="108" y="92"/>
                  <a:pt x="104" y="92"/>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6" name="Freeform 90">
            <a:extLst>
              <a:ext uri="{FF2B5EF4-FFF2-40B4-BE49-F238E27FC236}">
                <a16:creationId xmlns:a16="http://schemas.microsoft.com/office/drawing/2014/main" id="{C15B5804-283A-4F4E-BB32-BE167A38DEB8}"/>
              </a:ext>
            </a:extLst>
          </p:cNvPr>
          <p:cNvSpPr>
            <a:spLocks noEditPoints="1"/>
          </p:cNvSpPr>
          <p:nvPr/>
        </p:nvSpPr>
        <p:spPr bwMode="auto">
          <a:xfrm>
            <a:off x="5168774" y="1981994"/>
            <a:ext cx="296863" cy="296862"/>
          </a:xfrm>
          <a:custGeom>
            <a:avLst/>
            <a:gdLst>
              <a:gd name="T0" fmla="*/ 92 w 182"/>
              <a:gd name="T1" fmla="*/ 60 h 182"/>
              <a:gd name="T2" fmla="*/ 82 w 182"/>
              <a:gd name="T3" fmla="*/ 70 h 182"/>
              <a:gd name="T4" fmla="*/ 92 w 182"/>
              <a:gd name="T5" fmla="*/ 80 h 182"/>
              <a:gd name="T6" fmla="*/ 102 w 182"/>
              <a:gd name="T7" fmla="*/ 80 h 182"/>
              <a:gd name="T8" fmla="*/ 102 w 182"/>
              <a:gd name="T9" fmla="*/ 90 h 182"/>
              <a:gd name="T10" fmla="*/ 112 w 182"/>
              <a:gd name="T11" fmla="*/ 100 h 182"/>
              <a:gd name="T12" fmla="*/ 122 w 182"/>
              <a:gd name="T13" fmla="*/ 90 h 182"/>
              <a:gd name="T14" fmla="*/ 122 w 182"/>
              <a:gd name="T15" fmla="*/ 80 h 182"/>
              <a:gd name="T16" fmla="*/ 132 w 182"/>
              <a:gd name="T17" fmla="*/ 80 h 182"/>
              <a:gd name="T18" fmla="*/ 142 w 182"/>
              <a:gd name="T19" fmla="*/ 70 h 182"/>
              <a:gd name="T20" fmla="*/ 132 w 182"/>
              <a:gd name="T21" fmla="*/ 60 h 182"/>
              <a:gd name="T22" fmla="*/ 122 w 182"/>
              <a:gd name="T23" fmla="*/ 60 h 182"/>
              <a:gd name="T24" fmla="*/ 122 w 182"/>
              <a:gd name="T25" fmla="*/ 50 h 182"/>
              <a:gd name="T26" fmla="*/ 112 w 182"/>
              <a:gd name="T27" fmla="*/ 40 h 182"/>
              <a:gd name="T28" fmla="*/ 102 w 182"/>
              <a:gd name="T29" fmla="*/ 50 h 182"/>
              <a:gd name="T30" fmla="*/ 102 w 182"/>
              <a:gd name="T31" fmla="*/ 60 h 182"/>
              <a:gd name="T32" fmla="*/ 92 w 182"/>
              <a:gd name="T33" fmla="*/ 60 h 182"/>
              <a:gd name="T34" fmla="*/ 7 w 182"/>
              <a:gd name="T35" fmla="*/ 153 h 182"/>
              <a:gd name="T36" fmla="*/ 7 w 182"/>
              <a:gd name="T37" fmla="*/ 175 h 182"/>
              <a:gd name="T38" fmla="*/ 29 w 182"/>
              <a:gd name="T39" fmla="*/ 175 h 182"/>
              <a:gd name="T40" fmla="*/ 75 w 182"/>
              <a:gd name="T41" fmla="*/ 129 h 182"/>
              <a:gd name="T42" fmla="*/ 112 w 182"/>
              <a:gd name="T43" fmla="*/ 140 h 182"/>
              <a:gd name="T44" fmla="*/ 182 w 182"/>
              <a:gd name="T45" fmla="*/ 70 h 182"/>
              <a:gd name="T46" fmla="*/ 112 w 182"/>
              <a:gd name="T47" fmla="*/ 0 h 182"/>
              <a:gd name="T48" fmla="*/ 42 w 182"/>
              <a:gd name="T49" fmla="*/ 70 h 182"/>
              <a:gd name="T50" fmla="*/ 53 w 182"/>
              <a:gd name="T51" fmla="*/ 107 h 182"/>
              <a:gd name="T52" fmla="*/ 7 w 182"/>
              <a:gd name="T53" fmla="*/ 153 h 182"/>
              <a:gd name="T54" fmla="*/ 62 w 182"/>
              <a:gd name="T55" fmla="*/ 70 h 182"/>
              <a:gd name="T56" fmla="*/ 112 w 182"/>
              <a:gd name="T57" fmla="*/ 20 h 182"/>
              <a:gd name="T58" fmla="*/ 162 w 182"/>
              <a:gd name="T59" fmla="*/ 70 h 182"/>
              <a:gd name="T60" fmla="*/ 112 w 182"/>
              <a:gd name="T61" fmla="*/ 120 h 182"/>
              <a:gd name="T62" fmla="*/ 62 w 182"/>
              <a:gd name="T63" fmla="*/ 7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2" h="182">
                <a:moveTo>
                  <a:pt x="92" y="60"/>
                </a:moveTo>
                <a:cubicBezTo>
                  <a:pt x="86" y="60"/>
                  <a:pt x="82" y="64"/>
                  <a:pt x="82" y="70"/>
                </a:cubicBezTo>
                <a:cubicBezTo>
                  <a:pt x="82" y="76"/>
                  <a:pt x="86" y="80"/>
                  <a:pt x="92" y="80"/>
                </a:cubicBezTo>
                <a:cubicBezTo>
                  <a:pt x="102" y="80"/>
                  <a:pt x="102" y="80"/>
                  <a:pt x="102" y="80"/>
                </a:cubicBezTo>
                <a:cubicBezTo>
                  <a:pt x="102" y="90"/>
                  <a:pt x="102" y="90"/>
                  <a:pt x="102" y="90"/>
                </a:cubicBezTo>
                <a:cubicBezTo>
                  <a:pt x="102" y="96"/>
                  <a:pt x="106" y="100"/>
                  <a:pt x="112" y="100"/>
                </a:cubicBezTo>
                <a:cubicBezTo>
                  <a:pt x="118" y="100"/>
                  <a:pt x="122" y="96"/>
                  <a:pt x="122" y="90"/>
                </a:cubicBezTo>
                <a:cubicBezTo>
                  <a:pt x="122" y="80"/>
                  <a:pt x="122" y="80"/>
                  <a:pt x="122" y="80"/>
                </a:cubicBezTo>
                <a:cubicBezTo>
                  <a:pt x="132" y="80"/>
                  <a:pt x="132" y="80"/>
                  <a:pt x="132" y="80"/>
                </a:cubicBezTo>
                <a:cubicBezTo>
                  <a:pt x="138" y="80"/>
                  <a:pt x="142" y="76"/>
                  <a:pt x="142" y="70"/>
                </a:cubicBezTo>
                <a:cubicBezTo>
                  <a:pt x="142" y="64"/>
                  <a:pt x="138" y="60"/>
                  <a:pt x="132" y="60"/>
                </a:cubicBezTo>
                <a:cubicBezTo>
                  <a:pt x="122" y="60"/>
                  <a:pt x="122" y="60"/>
                  <a:pt x="122" y="60"/>
                </a:cubicBezTo>
                <a:cubicBezTo>
                  <a:pt x="122" y="50"/>
                  <a:pt x="122" y="50"/>
                  <a:pt x="122" y="50"/>
                </a:cubicBezTo>
                <a:cubicBezTo>
                  <a:pt x="122" y="44"/>
                  <a:pt x="118" y="40"/>
                  <a:pt x="112" y="40"/>
                </a:cubicBezTo>
                <a:cubicBezTo>
                  <a:pt x="106" y="40"/>
                  <a:pt x="102" y="44"/>
                  <a:pt x="102" y="50"/>
                </a:cubicBezTo>
                <a:cubicBezTo>
                  <a:pt x="102" y="60"/>
                  <a:pt x="102" y="60"/>
                  <a:pt x="102" y="60"/>
                </a:cubicBezTo>
                <a:lnTo>
                  <a:pt x="92" y="60"/>
                </a:lnTo>
                <a:close/>
                <a:moveTo>
                  <a:pt x="7" y="153"/>
                </a:moveTo>
                <a:cubicBezTo>
                  <a:pt x="0" y="159"/>
                  <a:pt x="0" y="169"/>
                  <a:pt x="7" y="175"/>
                </a:cubicBezTo>
                <a:cubicBezTo>
                  <a:pt x="13" y="182"/>
                  <a:pt x="23" y="182"/>
                  <a:pt x="29" y="175"/>
                </a:cubicBezTo>
                <a:cubicBezTo>
                  <a:pt x="75" y="129"/>
                  <a:pt x="75" y="129"/>
                  <a:pt x="75" y="129"/>
                </a:cubicBezTo>
                <a:cubicBezTo>
                  <a:pt x="86" y="136"/>
                  <a:pt x="98" y="140"/>
                  <a:pt x="112" y="140"/>
                </a:cubicBezTo>
                <a:cubicBezTo>
                  <a:pt x="151" y="140"/>
                  <a:pt x="182" y="109"/>
                  <a:pt x="182" y="70"/>
                </a:cubicBezTo>
                <a:cubicBezTo>
                  <a:pt x="182" y="31"/>
                  <a:pt x="151" y="0"/>
                  <a:pt x="112" y="0"/>
                </a:cubicBezTo>
                <a:cubicBezTo>
                  <a:pt x="73" y="0"/>
                  <a:pt x="42" y="31"/>
                  <a:pt x="42" y="70"/>
                </a:cubicBezTo>
                <a:cubicBezTo>
                  <a:pt x="42" y="84"/>
                  <a:pt x="46" y="96"/>
                  <a:pt x="53" y="107"/>
                </a:cubicBezTo>
                <a:lnTo>
                  <a:pt x="7" y="153"/>
                </a:lnTo>
                <a:close/>
                <a:moveTo>
                  <a:pt x="62" y="70"/>
                </a:moveTo>
                <a:cubicBezTo>
                  <a:pt x="62" y="42"/>
                  <a:pt x="84" y="20"/>
                  <a:pt x="112" y="20"/>
                </a:cubicBezTo>
                <a:cubicBezTo>
                  <a:pt x="140" y="20"/>
                  <a:pt x="162" y="42"/>
                  <a:pt x="162" y="70"/>
                </a:cubicBezTo>
                <a:cubicBezTo>
                  <a:pt x="162" y="98"/>
                  <a:pt x="140" y="120"/>
                  <a:pt x="112" y="120"/>
                </a:cubicBezTo>
                <a:cubicBezTo>
                  <a:pt x="84" y="120"/>
                  <a:pt x="62" y="98"/>
                  <a:pt x="62" y="7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7" name="Freeform 91">
            <a:extLst>
              <a:ext uri="{FF2B5EF4-FFF2-40B4-BE49-F238E27FC236}">
                <a16:creationId xmlns:a16="http://schemas.microsoft.com/office/drawing/2014/main" id="{04F77776-2FD3-44E1-BB8B-FFA1E4E10704}"/>
              </a:ext>
            </a:extLst>
          </p:cNvPr>
          <p:cNvSpPr>
            <a:spLocks noEditPoints="1"/>
          </p:cNvSpPr>
          <p:nvPr/>
        </p:nvSpPr>
        <p:spPr bwMode="auto">
          <a:xfrm>
            <a:off x="4465511" y="1981994"/>
            <a:ext cx="296863" cy="296862"/>
          </a:xfrm>
          <a:custGeom>
            <a:avLst/>
            <a:gdLst>
              <a:gd name="T0" fmla="*/ 92 w 182"/>
              <a:gd name="T1" fmla="*/ 60 h 182"/>
              <a:gd name="T2" fmla="*/ 82 w 182"/>
              <a:gd name="T3" fmla="*/ 70 h 182"/>
              <a:gd name="T4" fmla="*/ 92 w 182"/>
              <a:gd name="T5" fmla="*/ 80 h 182"/>
              <a:gd name="T6" fmla="*/ 132 w 182"/>
              <a:gd name="T7" fmla="*/ 80 h 182"/>
              <a:gd name="T8" fmla="*/ 142 w 182"/>
              <a:gd name="T9" fmla="*/ 70 h 182"/>
              <a:gd name="T10" fmla="*/ 132 w 182"/>
              <a:gd name="T11" fmla="*/ 60 h 182"/>
              <a:gd name="T12" fmla="*/ 92 w 182"/>
              <a:gd name="T13" fmla="*/ 60 h 182"/>
              <a:gd name="T14" fmla="*/ 7 w 182"/>
              <a:gd name="T15" fmla="*/ 153 h 182"/>
              <a:gd name="T16" fmla="*/ 7 w 182"/>
              <a:gd name="T17" fmla="*/ 175 h 182"/>
              <a:gd name="T18" fmla="*/ 29 w 182"/>
              <a:gd name="T19" fmla="*/ 175 h 182"/>
              <a:gd name="T20" fmla="*/ 75 w 182"/>
              <a:gd name="T21" fmla="*/ 129 h 182"/>
              <a:gd name="T22" fmla="*/ 112 w 182"/>
              <a:gd name="T23" fmla="*/ 140 h 182"/>
              <a:gd name="T24" fmla="*/ 182 w 182"/>
              <a:gd name="T25" fmla="*/ 70 h 182"/>
              <a:gd name="T26" fmla="*/ 112 w 182"/>
              <a:gd name="T27" fmla="*/ 0 h 182"/>
              <a:gd name="T28" fmla="*/ 42 w 182"/>
              <a:gd name="T29" fmla="*/ 70 h 182"/>
              <a:gd name="T30" fmla="*/ 53 w 182"/>
              <a:gd name="T31" fmla="*/ 107 h 182"/>
              <a:gd name="T32" fmla="*/ 7 w 182"/>
              <a:gd name="T33" fmla="*/ 153 h 182"/>
              <a:gd name="T34" fmla="*/ 62 w 182"/>
              <a:gd name="T35" fmla="*/ 70 h 182"/>
              <a:gd name="T36" fmla="*/ 112 w 182"/>
              <a:gd name="T37" fmla="*/ 20 h 182"/>
              <a:gd name="T38" fmla="*/ 162 w 182"/>
              <a:gd name="T39" fmla="*/ 70 h 182"/>
              <a:gd name="T40" fmla="*/ 112 w 182"/>
              <a:gd name="T41" fmla="*/ 120 h 182"/>
              <a:gd name="T42" fmla="*/ 62 w 182"/>
              <a:gd name="T43" fmla="*/ 7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2" h="182">
                <a:moveTo>
                  <a:pt x="92" y="60"/>
                </a:moveTo>
                <a:cubicBezTo>
                  <a:pt x="86" y="60"/>
                  <a:pt x="82" y="64"/>
                  <a:pt x="82" y="70"/>
                </a:cubicBezTo>
                <a:cubicBezTo>
                  <a:pt x="82" y="76"/>
                  <a:pt x="86" y="80"/>
                  <a:pt x="92" y="80"/>
                </a:cubicBezTo>
                <a:cubicBezTo>
                  <a:pt x="132" y="80"/>
                  <a:pt x="132" y="80"/>
                  <a:pt x="132" y="80"/>
                </a:cubicBezTo>
                <a:cubicBezTo>
                  <a:pt x="138" y="80"/>
                  <a:pt x="142" y="76"/>
                  <a:pt x="142" y="70"/>
                </a:cubicBezTo>
                <a:cubicBezTo>
                  <a:pt x="142" y="64"/>
                  <a:pt x="138" y="60"/>
                  <a:pt x="132" y="60"/>
                </a:cubicBezTo>
                <a:lnTo>
                  <a:pt x="92" y="60"/>
                </a:lnTo>
                <a:close/>
                <a:moveTo>
                  <a:pt x="7" y="153"/>
                </a:moveTo>
                <a:cubicBezTo>
                  <a:pt x="0" y="159"/>
                  <a:pt x="0" y="169"/>
                  <a:pt x="7" y="175"/>
                </a:cubicBezTo>
                <a:cubicBezTo>
                  <a:pt x="13" y="182"/>
                  <a:pt x="23" y="182"/>
                  <a:pt x="29" y="175"/>
                </a:cubicBezTo>
                <a:cubicBezTo>
                  <a:pt x="75" y="129"/>
                  <a:pt x="75" y="129"/>
                  <a:pt x="75" y="129"/>
                </a:cubicBezTo>
                <a:cubicBezTo>
                  <a:pt x="86" y="136"/>
                  <a:pt x="98" y="140"/>
                  <a:pt x="112" y="140"/>
                </a:cubicBezTo>
                <a:cubicBezTo>
                  <a:pt x="151" y="140"/>
                  <a:pt x="182" y="109"/>
                  <a:pt x="182" y="70"/>
                </a:cubicBezTo>
                <a:cubicBezTo>
                  <a:pt x="182" y="31"/>
                  <a:pt x="151" y="0"/>
                  <a:pt x="112" y="0"/>
                </a:cubicBezTo>
                <a:cubicBezTo>
                  <a:pt x="73" y="0"/>
                  <a:pt x="42" y="31"/>
                  <a:pt x="42" y="70"/>
                </a:cubicBezTo>
                <a:cubicBezTo>
                  <a:pt x="42" y="84"/>
                  <a:pt x="46" y="96"/>
                  <a:pt x="53" y="107"/>
                </a:cubicBezTo>
                <a:lnTo>
                  <a:pt x="7" y="153"/>
                </a:lnTo>
                <a:close/>
                <a:moveTo>
                  <a:pt x="62" y="70"/>
                </a:moveTo>
                <a:cubicBezTo>
                  <a:pt x="62" y="42"/>
                  <a:pt x="84" y="20"/>
                  <a:pt x="112" y="20"/>
                </a:cubicBezTo>
                <a:cubicBezTo>
                  <a:pt x="140" y="20"/>
                  <a:pt x="162" y="42"/>
                  <a:pt x="162" y="70"/>
                </a:cubicBezTo>
                <a:cubicBezTo>
                  <a:pt x="162" y="98"/>
                  <a:pt x="140" y="120"/>
                  <a:pt x="112" y="120"/>
                </a:cubicBezTo>
                <a:cubicBezTo>
                  <a:pt x="84" y="120"/>
                  <a:pt x="62" y="98"/>
                  <a:pt x="62" y="7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8" name="Freeform 92">
            <a:extLst>
              <a:ext uri="{FF2B5EF4-FFF2-40B4-BE49-F238E27FC236}">
                <a16:creationId xmlns:a16="http://schemas.microsoft.com/office/drawing/2014/main" id="{E025E271-6889-4C46-86C1-D08856CC45AD}"/>
              </a:ext>
            </a:extLst>
          </p:cNvPr>
          <p:cNvSpPr>
            <a:spLocks noEditPoints="1"/>
          </p:cNvSpPr>
          <p:nvPr/>
        </p:nvSpPr>
        <p:spPr bwMode="auto">
          <a:xfrm>
            <a:off x="3763836" y="1981994"/>
            <a:ext cx="295275" cy="296862"/>
          </a:xfrm>
          <a:custGeom>
            <a:avLst/>
            <a:gdLst>
              <a:gd name="T0" fmla="*/ 117 w 182"/>
              <a:gd name="T1" fmla="*/ 48 h 182"/>
              <a:gd name="T2" fmla="*/ 134 w 182"/>
              <a:gd name="T3" fmla="*/ 65 h 182"/>
              <a:gd name="T4" fmla="*/ 142 w 182"/>
              <a:gd name="T5" fmla="*/ 72 h 182"/>
              <a:gd name="T6" fmla="*/ 150 w 182"/>
              <a:gd name="T7" fmla="*/ 64 h 182"/>
              <a:gd name="T8" fmla="*/ 139 w 182"/>
              <a:gd name="T9" fmla="*/ 43 h 182"/>
              <a:gd name="T10" fmla="*/ 118 w 182"/>
              <a:gd name="T11" fmla="*/ 32 h 182"/>
              <a:gd name="T12" fmla="*/ 110 w 182"/>
              <a:gd name="T13" fmla="*/ 40 h 182"/>
              <a:gd name="T14" fmla="*/ 117 w 182"/>
              <a:gd name="T15" fmla="*/ 48 h 182"/>
              <a:gd name="T16" fmla="*/ 7 w 182"/>
              <a:gd name="T17" fmla="*/ 153 h 182"/>
              <a:gd name="T18" fmla="*/ 7 w 182"/>
              <a:gd name="T19" fmla="*/ 175 h 182"/>
              <a:gd name="T20" fmla="*/ 29 w 182"/>
              <a:gd name="T21" fmla="*/ 175 h 182"/>
              <a:gd name="T22" fmla="*/ 75 w 182"/>
              <a:gd name="T23" fmla="*/ 129 h 182"/>
              <a:gd name="T24" fmla="*/ 112 w 182"/>
              <a:gd name="T25" fmla="*/ 140 h 182"/>
              <a:gd name="T26" fmla="*/ 182 w 182"/>
              <a:gd name="T27" fmla="*/ 70 h 182"/>
              <a:gd name="T28" fmla="*/ 112 w 182"/>
              <a:gd name="T29" fmla="*/ 0 h 182"/>
              <a:gd name="T30" fmla="*/ 42 w 182"/>
              <a:gd name="T31" fmla="*/ 70 h 182"/>
              <a:gd name="T32" fmla="*/ 53 w 182"/>
              <a:gd name="T33" fmla="*/ 107 h 182"/>
              <a:gd name="T34" fmla="*/ 7 w 182"/>
              <a:gd name="T35" fmla="*/ 153 h 182"/>
              <a:gd name="T36" fmla="*/ 62 w 182"/>
              <a:gd name="T37" fmla="*/ 70 h 182"/>
              <a:gd name="T38" fmla="*/ 112 w 182"/>
              <a:gd name="T39" fmla="*/ 20 h 182"/>
              <a:gd name="T40" fmla="*/ 162 w 182"/>
              <a:gd name="T41" fmla="*/ 70 h 182"/>
              <a:gd name="T42" fmla="*/ 112 w 182"/>
              <a:gd name="T43" fmla="*/ 120 h 182"/>
              <a:gd name="T44" fmla="*/ 62 w 182"/>
              <a:gd name="T45" fmla="*/ 7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2" h="182">
                <a:moveTo>
                  <a:pt x="117" y="48"/>
                </a:moveTo>
                <a:cubicBezTo>
                  <a:pt x="125" y="50"/>
                  <a:pt x="132" y="57"/>
                  <a:pt x="134" y="65"/>
                </a:cubicBezTo>
                <a:cubicBezTo>
                  <a:pt x="135" y="69"/>
                  <a:pt x="138" y="72"/>
                  <a:pt x="142" y="72"/>
                </a:cubicBezTo>
                <a:cubicBezTo>
                  <a:pt x="146" y="72"/>
                  <a:pt x="150" y="68"/>
                  <a:pt x="150" y="64"/>
                </a:cubicBezTo>
                <a:cubicBezTo>
                  <a:pt x="150" y="58"/>
                  <a:pt x="145" y="49"/>
                  <a:pt x="139" y="43"/>
                </a:cubicBezTo>
                <a:cubicBezTo>
                  <a:pt x="132" y="37"/>
                  <a:pt x="124" y="32"/>
                  <a:pt x="118" y="32"/>
                </a:cubicBezTo>
                <a:cubicBezTo>
                  <a:pt x="114" y="32"/>
                  <a:pt x="110" y="36"/>
                  <a:pt x="110" y="40"/>
                </a:cubicBezTo>
                <a:cubicBezTo>
                  <a:pt x="110" y="44"/>
                  <a:pt x="113" y="47"/>
                  <a:pt x="117" y="48"/>
                </a:cubicBezTo>
                <a:close/>
                <a:moveTo>
                  <a:pt x="7" y="153"/>
                </a:moveTo>
                <a:cubicBezTo>
                  <a:pt x="0" y="159"/>
                  <a:pt x="0" y="169"/>
                  <a:pt x="7" y="175"/>
                </a:cubicBezTo>
                <a:cubicBezTo>
                  <a:pt x="13" y="182"/>
                  <a:pt x="23" y="182"/>
                  <a:pt x="29" y="175"/>
                </a:cubicBezTo>
                <a:cubicBezTo>
                  <a:pt x="75" y="129"/>
                  <a:pt x="75" y="129"/>
                  <a:pt x="75" y="129"/>
                </a:cubicBezTo>
                <a:cubicBezTo>
                  <a:pt x="86" y="136"/>
                  <a:pt x="98" y="140"/>
                  <a:pt x="112" y="140"/>
                </a:cubicBezTo>
                <a:cubicBezTo>
                  <a:pt x="151" y="140"/>
                  <a:pt x="182" y="109"/>
                  <a:pt x="182" y="70"/>
                </a:cubicBezTo>
                <a:cubicBezTo>
                  <a:pt x="182" y="31"/>
                  <a:pt x="151" y="0"/>
                  <a:pt x="112" y="0"/>
                </a:cubicBezTo>
                <a:cubicBezTo>
                  <a:pt x="73" y="0"/>
                  <a:pt x="42" y="31"/>
                  <a:pt x="42" y="70"/>
                </a:cubicBezTo>
                <a:cubicBezTo>
                  <a:pt x="42" y="84"/>
                  <a:pt x="46" y="96"/>
                  <a:pt x="53" y="107"/>
                </a:cubicBezTo>
                <a:lnTo>
                  <a:pt x="7" y="153"/>
                </a:lnTo>
                <a:close/>
                <a:moveTo>
                  <a:pt x="62" y="70"/>
                </a:moveTo>
                <a:cubicBezTo>
                  <a:pt x="62" y="42"/>
                  <a:pt x="84" y="20"/>
                  <a:pt x="112" y="20"/>
                </a:cubicBezTo>
                <a:cubicBezTo>
                  <a:pt x="140" y="20"/>
                  <a:pt x="162" y="42"/>
                  <a:pt x="162" y="70"/>
                </a:cubicBezTo>
                <a:cubicBezTo>
                  <a:pt x="162" y="98"/>
                  <a:pt x="140" y="120"/>
                  <a:pt x="112" y="120"/>
                </a:cubicBezTo>
                <a:cubicBezTo>
                  <a:pt x="84" y="120"/>
                  <a:pt x="62" y="98"/>
                  <a:pt x="62" y="7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9" name="Freeform 93">
            <a:extLst>
              <a:ext uri="{FF2B5EF4-FFF2-40B4-BE49-F238E27FC236}">
                <a16:creationId xmlns:a16="http://schemas.microsoft.com/office/drawing/2014/main" id="{83302166-4D7D-49B5-880B-9BA87873CEB5}"/>
              </a:ext>
            </a:extLst>
          </p:cNvPr>
          <p:cNvSpPr>
            <a:spLocks/>
          </p:cNvSpPr>
          <p:nvPr/>
        </p:nvSpPr>
        <p:spPr bwMode="auto">
          <a:xfrm>
            <a:off x="3057399" y="2001044"/>
            <a:ext cx="311150" cy="254000"/>
          </a:xfrm>
          <a:custGeom>
            <a:avLst/>
            <a:gdLst>
              <a:gd name="T0" fmla="*/ 0 w 192"/>
              <a:gd name="T1" fmla="*/ 140 h 156"/>
              <a:gd name="T2" fmla="*/ 16 w 192"/>
              <a:gd name="T3" fmla="*/ 156 h 156"/>
              <a:gd name="T4" fmla="*/ 176 w 192"/>
              <a:gd name="T5" fmla="*/ 156 h 156"/>
              <a:gd name="T6" fmla="*/ 192 w 192"/>
              <a:gd name="T7" fmla="*/ 140 h 156"/>
              <a:gd name="T8" fmla="*/ 192 w 192"/>
              <a:gd name="T9" fmla="*/ 32 h 156"/>
              <a:gd name="T10" fmla="*/ 176 w 192"/>
              <a:gd name="T11" fmla="*/ 16 h 156"/>
              <a:gd name="T12" fmla="*/ 96 w 192"/>
              <a:gd name="T13" fmla="*/ 16 h 156"/>
              <a:gd name="T14" fmla="*/ 96 w 192"/>
              <a:gd name="T15" fmla="*/ 9 h 156"/>
              <a:gd name="T16" fmla="*/ 87 w 192"/>
              <a:gd name="T17" fmla="*/ 0 h 156"/>
              <a:gd name="T18" fmla="*/ 45 w 192"/>
              <a:gd name="T19" fmla="*/ 0 h 156"/>
              <a:gd name="T20" fmla="*/ 36 w 192"/>
              <a:gd name="T21" fmla="*/ 9 h 156"/>
              <a:gd name="T22" fmla="*/ 36 w 192"/>
              <a:gd name="T23" fmla="*/ 128 h 156"/>
              <a:gd name="T24" fmla="*/ 28 w 192"/>
              <a:gd name="T25" fmla="*/ 136 h 156"/>
              <a:gd name="T26" fmla="*/ 20 w 192"/>
              <a:gd name="T27" fmla="*/ 128 h 156"/>
              <a:gd name="T28" fmla="*/ 20 w 192"/>
              <a:gd name="T29" fmla="*/ 26 h 156"/>
              <a:gd name="T30" fmla="*/ 10 w 192"/>
              <a:gd name="T31" fmla="*/ 16 h 156"/>
              <a:gd name="T32" fmla="*/ 0 w 192"/>
              <a:gd name="T33" fmla="*/ 26 h 156"/>
              <a:gd name="T34" fmla="*/ 0 w 192"/>
              <a:gd name="T35" fmla="*/ 14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2" h="156">
                <a:moveTo>
                  <a:pt x="0" y="140"/>
                </a:moveTo>
                <a:cubicBezTo>
                  <a:pt x="0" y="149"/>
                  <a:pt x="7" y="156"/>
                  <a:pt x="16" y="156"/>
                </a:cubicBezTo>
                <a:cubicBezTo>
                  <a:pt x="176" y="156"/>
                  <a:pt x="176" y="156"/>
                  <a:pt x="176" y="156"/>
                </a:cubicBezTo>
                <a:cubicBezTo>
                  <a:pt x="185" y="156"/>
                  <a:pt x="192" y="149"/>
                  <a:pt x="192" y="140"/>
                </a:cubicBezTo>
                <a:cubicBezTo>
                  <a:pt x="192" y="32"/>
                  <a:pt x="192" y="32"/>
                  <a:pt x="192" y="32"/>
                </a:cubicBezTo>
                <a:cubicBezTo>
                  <a:pt x="192" y="23"/>
                  <a:pt x="185" y="16"/>
                  <a:pt x="176" y="16"/>
                </a:cubicBezTo>
                <a:cubicBezTo>
                  <a:pt x="96" y="16"/>
                  <a:pt x="96" y="16"/>
                  <a:pt x="96" y="16"/>
                </a:cubicBezTo>
                <a:cubicBezTo>
                  <a:pt x="96" y="9"/>
                  <a:pt x="96" y="9"/>
                  <a:pt x="96" y="9"/>
                </a:cubicBezTo>
                <a:cubicBezTo>
                  <a:pt x="96" y="4"/>
                  <a:pt x="92" y="0"/>
                  <a:pt x="87" y="0"/>
                </a:cubicBezTo>
                <a:cubicBezTo>
                  <a:pt x="45" y="0"/>
                  <a:pt x="45" y="0"/>
                  <a:pt x="45" y="0"/>
                </a:cubicBezTo>
                <a:cubicBezTo>
                  <a:pt x="40" y="0"/>
                  <a:pt x="36" y="4"/>
                  <a:pt x="36" y="9"/>
                </a:cubicBezTo>
                <a:cubicBezTo>
                  <a:pt x="36" y="128"/>
                  <a:pt x="36" y="128"/>
                  <a:pt x="36" y="128"/>
                </a:cubicBezTo>
                <a:cubicBezTo>
                  <a:pt x="36" y="132"/>
                  <a:pt x="32" y="136"/>
                  <a:pt x="28" y="136"/>
                </a:cubicBezTo>
                <a:cubicBezTo>
                  <a:pt x="24" y="136"/>
                  <a:pt x="20" y="132"/>
                  <a:pt x="20" y="128"/>
                </a:cubicBezTo>
                <a:cubicBezTo>
                  <a:pt x="20" y="26"/>
                  <a:pt x="20" y="26"/>
                  <a:pt x="20" y="26"/>
                </a:cubicBezTo>
                <a:cubicBezTo>
                  <a:pt x="20" y="20"/>
                  <a:pt x="16" y="16"/>
                  <a:pt x="10" y="16"/>
                </a:cubicBezTo>
                <a:cubicBezTo>
                  <a:pt x="4" y="16"/>
                  <a:pt x="0" y="20"/>
                  <a:pt x="0" y="26"/>
                </a:cubicBezTo>
                <a:lnTo>
                  <a:pt x="0" y="14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00" name="Freeform 94">
            <a:extLst>
              <a:ext uri="{FF2B5EF4-FFF2-40B4-BE49-F238E27FC236}">
                <a16:creationId xmlns:a16="http://schemas.microsoft.com/office/drawing/2014/main" id="{99273B1B-4DD6-458E-A0D6-D0937C3740D9}"/>
              </a:ext>
            </a:extLst>
          </p:cNvPr>
          <p:cNvSpPr>
            <a:spLocks noEditPoints="1"/>
          </p:cNvSpPr>
          <p:nvPr/>
        </p:nvSpPr>
        <p:spPr bwMode="auto">
          <a:xfrm>
            <a:off x="2398586" y="1975644"/>
            <a:ext cx="215900" cy="312737"/>
          </a:xfrm>
          <a:custGeom>
            <a:avLst/>
            <a:gdLst>
              <a:gd name="T0" fmla="*/ 0 w 132"/>
              <a:gd name="T1" fmla="*/ 176 h 192"/>
              <a:gd name="T2" fmla="*/ 16 w 132"/>
              <a:gd name="T3" fmla="*/ 192 h 192"/>
              <a:gd name="T4" fmla="*/ 116 w 132"/>
              <a:gd name="T5" fmla="*/ 192 h 192"/>
              <a:gd name="T6" fmla="*/ 132 w 132"/>
              <a:gd name="T7" fmla="*/ 176 h 192"/>
              <a:gd name="T8" fmla="*/ 132 w 132"/>
              <a:gd name="T9" fmla="*/ 32 h 192"/>
              <a:gd name="T10" fmla="*/ 116 w 132"/>
              <a:gd name="T11" fmla="*/ 16 h 192"/>
              <a:gd name="T12" fmla="*/ 96 w 132"/>
              <a:gd name="T13" fmla="*/ 16 h 192"/>
              <a:gd name="T14" fmla="*/ 96 w 132"/>
              <a:gd name="T15" fmla="*/ 9 h 192"/>
              <a:gd name="T16" fmla="*/ 87 w 132"/>
              <a:gd name="T17" fmla="*/ 0 h 192"/>
              <a:gd name="T18" fmla="*/ 45 w 132"/>
              <a:gd name="T19" fmla="*/ 0 h 192"/>
              <a:gd name="T20" fmla="*/ 36 w 132"/>
              <a:gd name="T21" fmla="*/ 9 h 192"/>
              <a:gd name="T22" fmla="*/ 36 w 132"/>
              <a:gd name="T23" fmla="*/ 16 h 192"/>
              <a:gd name="T24" fmla="*/ 16 w 132"/>
              <a:gd name="T25" fmla="*/ 16 h 192"/>
              <a:gd name="T26" fmla="*/ 0 w 132"/>
              <a:gd name="T27" fmla="*/ 32 h 192"/>
              <a:gd name="T28" fmla="*/ 0 w 132"/>
              <a:gd name="T29" fmla="*/ 176 h 192"/>
              <a:gd name="T30" fmla="*/ 29 w 132"/>
              <a:gd name="T31" fmla="*/ 36 h 192"/>
              <a:gd name="T32" fmla="*/ 103 w 132"/>
              <a:gd name="T33" fmla="*/ 36 h 192"/>
              <a:gd name="T34" fmla="*/ 112 w 132"/>
              <a:gd name="T35" fmla="*/ 45 h 192"/>
              <a:gd name="T36" fmla="*/ 112 w 132"/>
              <a:gd name="T37" fmla="*/ 59 h 192"/>
              <a:gd name="T38" fmla="*/ 103 w 132"/>
              <a:gd name="T39" fmla="*/ 68 h 192"/>
              <a:gd name="T40" fmla="*/ 29 w 132"/>
              <a:gd name="T41" fmla="*/ 68 h 192"/>
              <a:gd name="T42" fmla="*/ 20 w 132"/>
              <a:gd name="T43" fmla="*/ 59 h 192"/>
              <a:gd name="T44" fmla="*/ 20 w 132"/>
              <a:gd name="T45" fmla="*/ 45 h 192"/>
              <a:gd name="T46" fmla="*/ 29 w 132"/>
              <a:gd name="T47" fmla="*/ 36 h 192"/>
              <a:gd name="T48" fmla="*/ 29 w 132"/>
              <a:gd name="T49" fmla="*/ 140 h 192"/>
              <a:gd name="T50" fmla="*/ 103 w 132"/>
              <a:gd name="T51" fmla="*/ 140 h 192"/>
              <a:gd name="T52" fmla="*/ 112 w 132"/>
              <a:gd name="T53" fmla="*/ 149 h 192"/>
              <a:gd name="T54" fmla="*/ 112 w 132"/>
              <a:gd name="T55" fmla="*/ 163 h 192"/>
              <a:gd name="T56" fmla="*/ 103 w 132"/>
              <a:gd name="T57" fmla="*/ 172 h 192"/>
              <a:gd name="T58" fmla="*/ 29 w 132"/>
              <a:gd name="T59" fmla="*/ 172 h 192"/>
              <a:gd name="T60" fmla="*/ 20 w 132"/>
              <a:gd name="T61" fmla="*/ 163 h 192"/>
              <a:gd name="T62" fmla="*/ 20 w 132"/>
              <a:gd name="T63" fmla="*/ 149 h 192"/>
              <a:gd name="T64" fmla="*/ 29 w 132"/>
              <a:gd name="T65" fmla="*/ 140 h 192"/>
              <a:gd name="T66" fmla="*/ 29 w 132"/>
              <a:gd name="T67" fmla="*/ 88 h 192"/>
              <a:gd name="T68" fmla="*/ 103 w 132"/>
              <a:gd name="T69" fmla="*/ 88 h 192"/>
              <a:gd name="T70" fmla="*/ 112 w 132"/>
              <a:gd name="T71" fmla="*/ 97 h 192"/>
              <a:gd name="T72" fmla="*/ 112 w 132"/>
              <a:gd name="T73" fmla="*/ 111 h 192"/>
              <a:gd name="T74" fmla="*/ 103 w 132"/>
              <a:gd name="T75" fmla="*/ 120 h 192"/>
              <a:gd name="T76" fmla="*/ 29 w 132"/>
              <a:gd name="T77" fmla="*/ 120 h 192"/>
              <a:gd name="T78" fmla="*/ 20 w 132"/>
              <a:gd name="T79" fmla="*/ 111 h 192"/>
              <a:gd name="T80" fmla="*/ 20 w 132"/>
              <a:gd name="T81" fmla="*/ 97 h 192"/>
              <a:gd name="T82" fmla="*/ 29 w 132"/>
              <a:gd name="T83" fmla="*/ 8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2" h="192">
                <a:moveTo>
                  <a:pt x="0" y="176"/>
                </a:moveTo>
                <a:cubicBezTo>
                  <a:pt x="0" y="185"/>
                  <a:pt x="7" y="192"/>
                  <a:pt x="16" y="192"/>
                </a:cubicBezTo>
                <a:cubicBezTo>
                  <a:pt x="116" y="192"/>
                  <a:pt x="116" y="192"/>
                  <a:pt x="116" y="192"/>
                </a:cubicBezTo>
                <a:cubicBezTo>
                  <a:pt x="125" y="192"/>
                  <a:pt x="132" y="185"/>
                  <a:pt x="132" y="176"/>
                </a:cubicBezTo>
                <a:cubicBezTo>
                  <a:pt x="132" y="32"/>
                  <a:pt x="132" y="32"/>
                  <a:pt x="132" y="32"/>
                </a:cubicBezTo>
                <a:cubicBezTo>
                  <a:pt x="132" y="23"/>
                  <a:pt x="125" y="16"/>
                  <a:pt x="116" y="16"/>
                </a:cubicBezTo>
                <a:cubicBezTo>
                  <a:pt x="96" y="16"/>
                  <a:pt x="96" y="16"/>
                  <a:pt x="96" y="16"/>
                </a:cubicBezTo>
                <a:cubicBezTo>
                  <a:pt x="96" y="9"/>
                  <a:pt x="96" y="9"/>
                  <a:pt x="96" y="9"/>
                </a:cubicBezTo>
                <a:cubicBezTo>
                  <a:pt x="96" y="4"/>
                  <a:pt x="92" y="0"/>
                  <a:pt x="87" y="0"/>
                </a:cubicBezTo>
                <a:cubicBezTo>
                  <a:pt x="45" y="0"/>
                  <a:pt x="45" y="0"/>
                  <a:pt x="45" y="0"/>
                </a:cubicBezTo>
                <a:cubicBezTo>
                  <a:pt x="40" y="0"/>
                  <a:pt x="36" y="4"/>
                  <a:pt x="36" y="9"/>
                </a:cubicBezTo>
                <a:cubicBezTo>
                  <a:pt x="36" y="16"/>
                  <a:pt x="36" y="16"/>
                  <a:pt x="36" y="16"/>
                </a:cubicBezTo>
                <a:cubicBezTo>
                  <a:pt x="16" y="16"/>
                  <a:pt x="16" y="16"/>
                  <a:pt x="16" y="16"/>
                </a:cubicBezTo>
                <a:cubicBezTo>
                  <a:pt x="7" y="16"/>
                  <a:pt x="0" y="23"/>
                  <a:pt x="0" y="32"/>
                </a:cubicBezTo>
                <a:lnTo>
                  <a:pt x="0" y="176"/>
                </a:lnTo>
                <a:close/>
                <a:moveTo>
                  <a:pt x="29" y="36"/>
                </a:moveTo>
                <a:cubicBezTo>
                  <a:pt x="103" y="36"/>
                  <a:pt x="103" y="36"/>
                  <a:pt x="103" y="36"/>
                </a:cubicBezTo>
                <a:cubicBezTo>
                  <a:pt x="108" y="36"/>
                  <a:pt x="112" y="40"/>
                  <a:pt x="112" y="45"/>
                </a:cubicBezTo>
                <a:cubicBezTo>
                  <a:pt x="112" y="59"/>
                  <a:pt x="112" y="59"/>
                  <a:pt x="112" y="59"/>
                </a:cubicBezTo>
                <a:cubicBezTo>
                  <a:pt x="112" y="64"/>
                  <a:pt x="108" y="68"/>
                  <a:pt x="103" y="68"/>
                </a:cubicBezTo>
                <a:cubicBezTo>
                  <a:pt x="29" y="68"/>
                  <a:pt x="29" y="68"/>
                  <a:pt x="29" y="68"/>
                </a:cubicBezTo>
                <a:cubicBezTo>
                  <a:pt x="24" y="68"/>
                  <a:pt x="20" y="64"/>
                  <a:pt x="20" y="59"/>
                </a:cubicBezTo>
                <a:cubicBezTo>
                  <a:pt x="20" y="45"/>
                  <a:pt x="20" y="45"/>
                  <a:pt x="20" y="45"/>
                </a:cubicBezTo>
                <a:cubicBezTo>
                  <a:pt x="20" y="40"/>
                  <a:pt x="24" y="36"/>
                  <a:pt x="29" y="36"/>
                </a:cubicBezTo>
                <a:close/>
                <a:moveTo>
                  <a:pt x="29" y="140"/>
                </a:moveTo>
                <a:cubicBezTo>
                  <a:pt x="103" y="140"/>
                  <a:pt x="103" y="140"/>
                  <a:pt x="103" y="140"/>
                </a:cubicBezTo>
                <a:cubicBezTo>
                  <a:pt x="108" y="140"/>
                  <a:pt x="112" y="144"/>
                  <a:pt x="112" y="149"/>
                </a:cubicBezTo>
                <a:cubicBezTo>
                  <a:pt x="112" y="163"/>
                  <a:pt x="112" y="163"/>
                  <a:pt x="112" y="163"/>
                </a:cubicBezTo>
                <a:cubicBezTo>
                  <a:pt x="112" y="168"/>
                  <a:pt x="108" y="172"/>
                  <a:pt x="103" y="172"/>
                </a:cubicBezTo>
                <a:cubicBezTo>
                  <a:pt x="29" y="172"/>
                  <a:pt x="29" y="172"/>
                  <a:pt x="29" y="172"/>
                </a:cubicBezTo>
                <a:cubicBezTo>
                  <a:pt x="24" y="172"/>
                  <a:pt x="20" y="168"/>
                  <a:pt x="20" y="163"/>
                </a:cubicBezTo>
                <a:cubicBezTo>
                  <a:pt x="20" y="149"/>
                  <a:pt x="20" y="149"/>
                  <a:pt x="20" y="149"/>
                </a:cubicBezTo>
                <a:cubicBezTo>
                  <a:pt x="20" y="144"/>
                  <a:pt x="24" y="140"/>
                  <a:pt x="29" y="140"/>
                </a:cubicBezTo>
                <a:close/>
                <a:moveTo>
                  <a:pt x="29" y="88"/>
                </a:moveTo>
                <a:cubicBezTo>
                  <a:pt x="103" y="88"/>
                  <a:pt x="103" y="88"/>
                  <a:pt x="103" y="88"/>
                </a:cubicBezTo>
                <a:cubicBezTo>
                  <a:pt x="108" y="88"/>
                  <a:pt x="112" y="92"/>
                  <a:pt x="112" y="97"/>
                </a:cubicBezTo>
                <a:cubicBezTo>
                  <a:pt x="112" y="111"/>
                  <a:pt x="112" y="111"/>
                  <a:pt x="112" y="111"/>
                </a:cubicBezTo>
                <a:cubicBezTo>
                  <a:pt x="112" y="116"/>
                  <a:pt x="108" y="120"/>
                  <a:pt x="103" y="120"/>
                </a:cubicBezTo>
                <a:cubicBezTo>
                  <a:pt x="29" y="120"/>
                  <a:pt x="29" y="120"/>
                  <a:pt x="29" y="120"/>
                </a:cubicBezTo>
                <a:cubicBezTo>
                  <a:pt x="24" y="120"/>
                  <a:pt x="20" y="116"/>
                  <a:pt x="20" y="111"/>
                </a:cubicBezTo>
                <a:cubicBezTo>
                  <a:pt x="20" y="97"/>
                  <a:pt x="20" y="97"/>
                  <a:pt x="20" y="97"/>
                </a:cubicBezTo>
                <a:cubicBezTo>
                  <a:pt x="20" y="92"/>
                  <a:pt x="24" y="88"/>
                  <a:pt x="29" y="8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01" name="Freeform 95">
            <a:extLst>
              <a:ext uri="{FF2B5EF4-FFF2-40B4-BE49-F238E27FC236}">
                <a16:creationId xmlns:a16="http://schemas.microsoft.com/office/drawing/2014/main" id="{88EC9439-CC09-4A97-A912-C5077310BAF0}"/>
              </a:ext>
            </a:extLst>
          </p:cNvPr>
          <p:cNvSpPr>
            <a:spLocks noEditPoints="1"/>
          </p:cNvSpPr>
          <p:nvPr/>
        </p:nvSpPr>
        <p:spPr bwMode="auto">
          <a:xfrm>
            <a:off x="1696911" y="1975644"/>
            <a:ext cx="214313" cy="312737"/>
          </a:xfrm>
          <a:custGeom>
            <a:avLst/>
            <a:gdLst>
              <a:gd name="T0" fmla="*/ 0 w 132"/>
              <a:gd name="T1" fmla="*/ 176 h 192"/>
              <a:gd name="T2" fmla="*/ 16 w 132"/>
              <a:gd name="T3" fmla="*/ 192 h 192"/>
              <a:gd name="T4" fmla="*/ 116 w 132"/>
              <a:gd name="T5" fmla="*/ 192 h 192"/>
              <a:gd name="T6" fmla="*/ 132 w 132"/>
              <a:gd name="T7" fmla="*/ 176 h 192"/>
              <a:gd name="T8" fmla="*/ 132 w 132"/>
              <a:gd name="T9" fmla="*/ 32 h 192"/>
              <a:gd name="T10" fmla="*/ 116 w 132"/>
              <a:gd name="T11" fmla="*/ 16 h 192"/>
              <a:gd name="T12" fmla="*/ 96 w 132"/>
              <a:gd name="T13" fmla="*/ 16 h 192"/>
              <a:gd name="T14" fmla="*/ 96 w 132"/>
              <a:gd name="T15" fmla="*/ 9 h 192"/>
              <a:gd name="T16" fmla="*/ 87 w 132"/>
              <a:gd name="T17" fmla="*/ 0 h 192"/>
              <a:gd name="T18" fmla="*/ 45 w 132"/>
              <a:gd name="T19" fmla="*/ 0 h 192"/>
              <a:gd name="T20" fmla="*/ 36 w 132"/>
              <a:gd name="T21" fmla="*/ 9 h 192"/>
              <a:gd name="T22" fmla="*/ 36 w 132"/>
              <a:gd name="T23" fmla="*/ 16 h 192"/>
              <a:gd name="T24" fmla="*/ 16 w 132"/>
              <a:gd name="T25" fmla="*/ 16 h 192"/>
              <a:gd name="T26" fmla="*/ 0 w 132"/>
              <a:gd name="T27" fmla="*/ 32 h 192"/>
              <a:gd name="T28" fmla="*/ 0 w 132"/>
              <a:gd name="T29" fmla="*/ 176 h 192"/>
              <a:gd name="T30" fmla="*/ 29 w 132"/>
              <a:gd name="T31" fmla="*/ 140 h 192"/>
              <a:gd name="T32" fmla="*/ 103 w 132"/>
              <a:gd name="T33" fmla="*/ 140 h 192"/>
              <a:gd name="T34" fmla="*/ 112 w 132"/>
              <a:gd name="T35" fmla="*/ 149 h 192"/>
              <a:gd name="T36" fmla="*/ 112 w 132"/>
              <a:gd name="T37" fmla="*/ 163 h 192"/>
              <a:gd name="T38" fmla="*/ 103 w 132"/>
              <a:gd name="T39" fmla="*/ 172 h 192"/>
              <a:gd name="T40" fmla="*/ 29 w 132"/>
              <a:gd name="T41" fmla="*/ 172 h 192"/>
              <a:gd name="T42" fmla="*/ 20 w 132"/>
              <a:gd name="T43" fmla="*/ 163 h 192"/>
              <a:gd name="T44" fmla="*/ 20 w 132"/>
              <a:gd name="T45" fmla="*/ 149 h 192"/>
              <a:gd name="T46" fmla="*/ 29 w 132"/>
              <a:gd name="T47" fmla="*/ 140 h 192"/>
              <a:gd name="T48" fmla="*/ 29 w 132"/>
              <a:gd name="T49" fmla="*/ 88 h 192"/>
              <a:gd name="T50" fmla="*/ 103 w 132"/>
              <a:gd name="T51" fmla="*/ 88 h 192"/>
              <a:gd name="T52" fmla="*/ 112 w 132"/>
              <a:gd name="T53" fmla="*/ 97 h 192"/>
              <a:gd name="T54" fmla="*/ 112 w 132"/>
              <a:gd name="T55" fmla="*/ 111 h 192"/>
              <a:gd name="T56" fmla="*/ 103 w 132"/>
              <a:gd name="T57" fmla="*/ 120 h 192"/>
              <a:gd name="T58" fmla="*/ 29 w 132"/>
              <a:gd name="T59" fmla="*/ 120 h 192"/>
              <a:gd name="T60" fmla="*/ 20 w 132"/>
              <a:gd name="T61" fmla="*/ 111 h 192"/>
              <a:gd name="T62" fmla="*/ 20 w 132"/>
              <a:gd name="T63" fmla="*/ 97 h 192"/>
              <a:gd name="T64" fmla="*/ 29 w 132"/>
              <a:gd name="T65" fmla="*/ 8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2" h="192">
                <a:moveTo>
                  <a:pt x="0" y="176"/>
                </a:moveTo>
                <a:cubicBezTo>
                  <a:pt x="0" y="185"/>
                  <a:pt x="7" y="192"/>
                  <a:pt x="16" y="192"/>
                </a:cubicBezTo>
                <a:cubicBezTo>
                  <a:pt x="116" y="192"/>
                  <a:pt x="116" y="192"/>
                  <a:pt x="116" y="192"/>
                </a:cubicBezTo>
                <a:cubicBezTo>
                  <a:pt x="125" y="192"/>
                  <a:pt x="132" y="185"/>
                  <a:pt x="132" y="176"/>
                </a:cubicBezTo>
                <a:cubicBezTo>
                  <a:pt x="132" y="32"/>
                  <a:pt x="132" y="32"/>
                  <a:pt x="132" y="32"/>
                </a:cubicBezTo>
                <a:cubicBezTo>
                  <a:pt x="132" y="23"/>
                  <a:pt x="125" y="16"/>
                  <a:pt x="116" y="16"/>
                </a:cubicBezTo>
                <a:cubicBezTo>
                  <a:pt x="96" y="16"/>
                  <a:pt x="96" y="16"/>
                  <a:pt x="96" y="16"/>
                </a:cubicBezTo>
                <a:cubicBezTo>
                  <a:pt x="96" y="9"/>
                  <a:pt x="96" y="9"/>
                  <a:pt x="96" y="9"/>
                </a:cubicBezTo>
                <a:cubicBezTo>
                  <a:pt x="96" y="4"/>
                  <a:pt x="92" y="0"/>
                  <a:pt x="87" y="0"/>
                </a:cubicBezTo>
                <a:cubicBezTo>
                  <a:pt x="45" y="0"/>
                  <a:pt x="45" y="0"/>
                  <a:pt x="45" y="0"/>
                </a:cubicBezTo>
                <a:cubicBezTo>
                  <a:pt x="40" y="0"/>
                  <a:pt x="36" y="4"/>
                  <a:pt x="36" y="9"/>
                </a:cubicBezTo>
                <a:cubicBezTo>
                  <a:pt x="36" y="16"/>
                  <a:pt x="36" y="16"/>
                  <a:pt x="36" y="16"/>
                </a:cubicBezTo>
                <a:cubicBezTo>
                  <a:pt x="16" y="16"/>
                  <a:pt x="16" y="16"/>
                  <a:pt x="16" y="16"/>
                </a:cubicBezTo>
                <a:cubicBezTo>
                  <a:pt x="7" y="16"/>
                  <a:pt x="0" y="23"/>
                  <a:pt x="0" y="32"/>
                </a:cubicBezTo>
                <a:lnTo>
                  <a:pt x="0" y="176"/>
                </a:lnTo>
                <a:close/>
                <a:moveTo>
                  <a:pt x="29" y="140"/>
                </a:moveTo>
                <a:cubicBezTo>
                  <a:pt x="103" y="140"/>
                  <a:pt x="103" y="140"/>
                  <a:pt x="103" y="140"/>
                </a:cubicBezTo>
                <a:cubicBezTo>
                  <a:pt x="108" y="140"/>
                  <a:pt x="112" y="144"/>
                  <a:pt x="112" y="149"/>
                </a:cubicBezTo>
                <a:cubicBezTo>
                  <a:pt x="112" y="163"/>
                  <a:pt x="112" y="163"/>
                  <a:pt x="112" y="163"/>
                </a:cubicBezTo>
                <a:cubicBezTo>
                  <a:pt x="112" y="168"/>
                  <a:pt x="108" y="172"/>
                  <a:pt x="103" y="172"/>
                </a:cubicBezTo>
                <a:cubicBezTo>
                  <a:pt x="29" y="172"/>
                  <a:pt x="29" y="172"/>
                  <a:pt x="29" y="172"/>
                </a:cubicBezTo>
                <a:cubicBezTo>
                  <a:pt x="24" y="172"/>
                  <a:pt x="20" y="168"/>
                  <a:pt x="20" y="163"/>
                </a:cubicBezTo>
                <a:cubicBezTo>
                  <a:pt x="20" y="149"/>
                  <a:pt x="20" y="149"/>
                  <a:pt x="20" y="149"/>
                </a:cubicBezTo>
                <a:cubicBezTo>
                  <a:pt x="20" y="144"/>
                  <a:pt x="24" y="140"/>
                  <a:pt x="29" y="140"/>
                </a:cubicBezTo>
                <a:close/>
                <a:moveTo>
                  <a:pt x="29" y="88"/>
                </a:moveTo>
                <a:cubicBezTo>
                  <a:pt x="103" y="88"/>
                  <a:pt x="103" y="88"/>
                  <a:pt x="103" y="88"/>
                </a:cubicBezTo>
                <a:cubicBezTo>
                  <a:pt x="108" y="88"/>
                  <a:pt x="112" y="92"/>
                  <a:pt x="112" y="97"/>
                </a:cubicBezTo>
                <a:cubicBezTo>
                  <a:pt x="112" y="111"/>
                  <a:pt x="112" y="111"/>
                  <a:pt x="112" y="111"/>
                </a:cubicBezTo>
                <a:cubicBezTo>
                  <a:pt x="112" y="116"/>
                  <a:pt x="108" y="120"/>
                  <a:pt x="103" y="120"/>
                </a:cubicBezTo>
                <a:cubicBezTo>
                  <a:pt x="29" y="120"/>
                  <a:pt x="29" y="120"/>
                  <a:pt x="29" y="120"/>
                </a:cubicBezTo>
                <a:cubicBezTo>
                  <a:pt x="24" y="120"/>
                  <a:pt x="20" y="116"/>
                  <a:pt x="20" y="111"/>
                </a:cubicBezTo>
                <a:cubicBezTo>
                  <a:pt x="20" y="97"/>
                  <a:pt x="20" y="97"/>
                  <a:pt x="20" y="97"/>
                </a:cubicBezTo>
                <a:cubicBezTo>
                  <a:pt x="20" y="92"/>
                  <a:pt x="24" y="88"/>
                  <a:pt x="29" y="8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02" name="Freeform 96">
            <a:extLst>
              <a:ext uri="{FF2B5EF4-FFF2-40B4-BE49-F238E27FC236}">
                <a16:creationId xmlns:a16="http://schemas.microsoft.com/office/drawing/2014/main" id="{0DEFAB69-3274-46BC-96E4-F8F9A44B4773}"/>
              </a:ext>
            </a:extLst>
          </p:cNvPr>
          <p:cNvSpPr>
            <a:spLocks noEditPoints="1"/>
          </p:cNvSpPr>
          <p:nvPr/>
        </p:nvSpPr>
        <p:spPr bwMode="auto">
          <a:xfrm>
            <a:off x="5914899" y="1259681"/>
            <a:ext cx="214313" cy="312737"/>
          </a:xfrm>
          <a:custGeom>
            <a:avLst/>
            <a:gdLst>
              <a:gd name="T0" fmla="*/ 0 w 132"/>
              <a:gd name="T1" fmla="*/ 176 h 192"/>
              <a:gd name="T2" fmla="*/ 16 w 132"/>
              <a:gd name="T3" fmla="*/ 192 h 192"/>
              <a:gd name="T4" fmla="*/ 116 w 132"/>
              <a:gd name="T5" fmla="*/ 192 h 192"/>
              <a:gd name="T6" fmla="*/ 132 w 132"/>
              <a:gd name="T7" fmla="*/ 176 h 192"/>
              <a:gd name="T8" fmla="*/ 132 w 132"/>
              <a:gd name="T9" fmla="*/ 32 h 192"/>
              <a:gd name="T10" fmla="*/ 116 w 132"/>
              <a:gd name="T11" fmla="*/ 16 h 192"/>
              <a:gd name="T12" fmla="*/ 96 w 132"/>
              <a:gd name="T13" fmla="*/ 16 h 192"/>
              <a:gd name="T14" fmla="*/ 96 w 132"/>
              <a:gd name="T15" fmla="*/ 9 h 192"/>
              <a:gd name="T16" fmla="*/ 87 w 132"/>
              <a:gd name="T17" fmla="*/ 0 h 192"/>
              <a:gd name="T18" fmla="*/ 45 w 132"/>
              <a:gd name="T19" fmla="*/ 0 h 192"/>
              <a:gd name="T20" fmla="*/ 36 w 132"/>
              <a:gd name="T21" fmla="*/ 9 h 192"/>
              <a:gd name="T22" fmla="*/ 36 w 132"/>
              <a:gd name="T23" fmla="*/ 16 h 192"/>
              <a:gd name="T24" fmla="*/ 16 w 132"/>
              <a:gd name="T25" fmla="*/ 16 h 192"/>
              <a:gd name="T26" fmla="*/ 0 w 132"/>
              <a:gd name="T27" fmla="*/ 32 h 192"/>
              <a:gd name="T28" fmla="*/ 0 w 132"/>
              <a:gd name="T29" fmla="*/ 176 h 192"/>
              <a:gd name="T30" fmla="*/ 29 w 132"/>
              <a:gd name="T31" fmla="*/ 140 h 192"/>
              <a:gd name="T32" fmla="*/ 103 w 132"/>
              <a:gd name="T33" fmla="*/ 140 h 192"/>
              <a:gd name="T34" fmla="*/ 112 w 132"/>
              <a:gd name="T35" fmla="*/ 149 h 192"/>
              <a:gd name="T36" fmla="*/ 112 w 132"/>
              <a:gd name="T37" fmla="*/ 163 h 192"/>
              <a:gd name="T38" fmla="*/ 103 w 132"/>
              <a:gd name="T39" fmla="*/ 172 h 192"/>
              <a:gd name="T40" fmla="*/ 29 w 132"/>
              <a:gd name="T41" fmla="*/ 172 h 192"/>
              <a:gd name="T42" fmla="*/ 20 w 132"/>
              <a:gd name="T43" fmla="*/ 163 h 192"/>
              <a:gd name="T44" fmla="*/ 20 w 132"/>
              <a:gd name="T45" fmla="*/ 149 h 192"/>
              <a:gd name="T46" fmla="*/ 29 w 132"/>
              <a:gd name="T47" fmla="*/ 14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2" h="192">
                <a:moveTo>
                  <a:pt x="0" y="176"/>
                </a:moveTo>
                <a:cubicBezTo>
                  <a:pt x="0" y="185"/>
                  <a:pt x="7" y="192"/>
                  <a:pt x="16" y="192"/>
                </a:cubicBezTo>
                <a:cubicBezTo>
                  <a:pt x="116" y="192"/>
                  <a:pt x="116" y="192"/>
                  <a:pt x="116" y="192"/>
                </a:cubicBezTo>
                <a:cubicBezTo>
                  <a:pt x="125" y="192"/>
                  <a:pt x="132" y="185"/>
                  <a:pt x="132" y="176"/>
                </a:cubicBezTo>
                <a:cubicBezTo>
                  <a:pt x="132" y="32"/>
                  <a:pt x="132" y="32"/>
                  <a:pt x="132" y="32"/>
                </a:cubicBezTo>
                <a:cubicBezTo>
                  <a:pt x="132" y="23"/>
                  <a:pt x="125" y="16"/>
                  <a:pt x="116" y="16"/>
                </a:cubicBezTo>
                <a:cubicBezTo>
                  <a:pt x="96" y="16"/>
                  <a:pt x="96" y="16"/>
                  <a:pt x="96" y="16"/>
                </a:cubicBezTo>
                <a:cubicBezTo>
                  <a:pt x="96" y="9"/>
                  <a:pt x="96" y="9"/>
                  <a:pt x="96" y="9"/>
                </a:cubicBezTo>
                <a:cubicBezTo>
                  <a:pt x="96" y="4"/>
                  <a:pt x="92" y="0"/>
                  <a:pt x="87" y="0"/>
                </a:cubicBezTo>
                <a:cubicBezTo>
                  <a:pt x="45" y="0"/>
                  <a:pt x="45" y="0"/>
                  <a:pt x="45" y="0"/>
                </a:cubicBezTo>
                <a:cubicBezTo>
                  <a:pt x="40" y="0"/>
                  <a:pt x="36" y="4"/>
                  <a:pt x="36" y="9"/>
                </a:cubicBezTo>
                <a:cubicBezTo>
                  <a:pt x="36" y="16"/>
                  <a:pt x="36" y="16"/>
                  <a:pt x="36" y="16"/>
                </a:cubicBezTo>
                <a:cubicBezTo>
                  <a:pt x="16" y="16"/>
                  <a:pt x="16" y="16"/>
                  <a:pt x="16" y="16"/>
                </a:cubicBezTo>
                <a:cubicBezTo>
                  <a:pt x="7" y="16"/>
                  <a:pt x="0" y="23"/>
                  <a:pt x="0" y="32"/>
                </a:cubicBezTo>
                <a:lnTo>
                  <a:pt x="0" y="176"/>
                </a:lnTo>
                <a:close/>
                <a:moveTo>
                  <a:pt x="29" y="140"/>
                </a:moveTo>
                <a:cubicBezTo>
                  <a:pt x="103" y="140"/>
                  <a:pt x="103" y="140"/>
                  <a:pt x="103" y="140"/>
                </a:cubicBezTo>
                <a:cubicBezTo>
                  <a:pt x="108" y="140"/>
                  <a:pt x="112" y="144"/>
                  <a:pt x="112" y="149"/>
                </a:cubicBezTo>
                <a:cubicBezTo>
                  <a:pt x="112" y="163"/>
                  <a:pt x="112" y="163"/>
                  <a:pt x="112" y="163"/>
                </a:cubicBezTo>
                <a:cubicBezTo>
                  <a:pt x="112" y="168"/>
                  <a:pt x="108" y="172"/>
                  <a:pt x="103" y="172"/>
                </a:cubicBezTo>
                <a:cubicBezTo>
                  <a:pt x="29" y="172"/>
                  <a:pt x="29" y="172"/>
                  <a:pt x="29" y="172"/>
                </a:cubicBezTo>
                <a:cubicBezTo>
                  <a:pt x="24" y="172"/>
                  <a:pt x="20" y="168"/>
                  <a:pt x="20" y="163"/>
                </a:cubicBezTo>
                <a:cubicBezTo>
                  <a:pt x="20" y="149"/>
                  <a:pt x="20" y="149"/>
                  <a:pt x="20" y="149"/>
                </a:cubicBezTo>
                <a:cubicBezTo>
                  <a:pt x="20" y="144"/>
                  <a:pt x="24" y="140"/>
                  <a:pt x="29" y="140"/>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03" name="Freeform 97">
            <a:extLst>
              <a:ext uri="{FF2B5EF4-FFF2-40B4-BE49-F238E27FC236}">
                <a16:creationId xmlns:a16="http://schemas.microsoft.com/office/drawing/2014/main" id="{2F0787C5-3009-4414-9B0F-A3E29148B7D9}"/>
              </a:ext>
            </a:extLst>
          </p:cNvPr>
          <p:cNvSpPr>
            <a:spLocks/>
          </p:cNvSpPr>
          <p:nvPr/>
        </p:nvSpPr>
        <p:spPr bwMode="auto">
          <a:xfrm>
            <a:off x="5211636" y="1259681"/>
            <a:ext cx="214313" cy="312737"/>
          </a:xfrm>
          <a:custGeom>
            <a:avLst/>
            <a:gdLst>
              <a:gd name="T0" fmla="*/ 0 w 132"/>
              <a:gd name="T1" fmla="*/ 176 h 192"/>
              <a:gd name="T2" fmla="*/ 16 w 132"/>
              <a:gd name="T3" fmla="*/ 192 h 192"/>
              <a:gd name="T4" fmla="*/ 116 w 132"/>
              <a:gd name="T5" fmla="*/ 192 h 192"/>
              <a:gd name="T6" fmla="*/ 132 w 132"/>
              <a:gd name="T7" fmla="*/ 176 h 192"/>
              <a:gd name="T8" fmla="*/ 132 w 132"/>
              <a:gd name="T9" fmla="*/ 32 h 192"/>
              <a:gd name="T10" fmla="*/ 116 w 132"/>
              <a:gd name="T11" fmla="*/ 16 h 192"/>
              <a:gd name="T12" fmla="*/ 96 w 132"/>
              <a:gd name="T13" fmla="*/ 16 h 192"/>
              <a:gd name="T14" fmla="*/ 96 w 132"/>
              <a:gd name="T15" fmla="*/ 9 h 192"/>
              <a:gd name="T16" fmla="*/ 87 w 132"/>
              <a:gd name="T17" fmla="*/ 0 h 192"/>
              <a:gd name="T18" fmla="*/ 45 w 132"/>
              <a:gd name="T19" fmla="*/ 0 h 192"/>
              <a:gd name="T20" fmla="*/ 36 w 132"/>
              <a:gd name="T21" fmla="*/ 9 h 192"/>
              <a:gd name="T22" fmla="*/ 36 w 132"/>
              <a:gd name="T23" fmla="*/ 16 h 192"/>
              <a:gd name="T24" fmla="*/ 16 w 132"/>
              <a:gd name="T25" fmla="*/ 16 h 192"/>
              <a:gd name="T26" fmla="*/ 0 w 132"/>
              <a:gd name="T27" fmla="*/ 32 h 192"/>
              <a:gd name="T28" fmla="*/ 0 w 132"/>
              <a:gd name="T29" fmla="*/ 17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2" h="192">
                <a:moveTo>
                  <a:pt x="0" y="176"/>
                </a:moveTo>
                <a:cubicBezTo>
                  <a:pt x="0" y="185"/>
                  <a:pt x="7" y="192"/>
                  <a:pt x="16" y="192"/>
                </a:cubicBezTo>
                <a:cubicBezTo>
                  <a:pt x="116" y="192"/>
                  <a:pt x="116" y="192"/>
                  <a:pt x="116" y="192"/>
                </a:cubicBezTo>
                <a:cubicBezTo>
                  <a:pt x="125" y="192"/>
                  <a:pt x="132" y="185"/>
                  <a:pt x="132" y="176"/>
                </a:cubicBezTo>
                <a:cubicBezTo>
                  <a:pt x="132" y="32"/>
                  <a:pt x="132" y="32"/>
                  <a:pt x="132" y="32"/>
                </a:cubicBezTo>
                <a:cubicBezTo>
                  <a:pt x="132" y="23"/>
                  <a:pt x="125" y="16"/>
                  <a:pt x="116" y="16"/>
                </a:cubicBezTo>
                <a:cubicBezTo>
                  <a:pt x="96" y="16"/>
                  <a:pt x="96" y="16"/>
                  <a:pt x="96" y="16"/>
                </a:cubicBezTo>
                <a:cubicBezTo>
                  <a:pt x="96" y="9"/>
                  <a:pt x="96" y="9"/>
                  <a:pt x="96" y="9"/>
                </a:cubicBezTo>
                <a:cubicBezTo>
                  <a:pt x="96" y="4"/>
                  <a:pt x="92" y="0"/>
                  <a:pt x="87" y="0"/>
                </a:cubicBezTo>
                <a:cubicBezTo>
                  <a:pt x="45" y="0"/>
                  <a:pt x="45" y="0"/>
                  <a:pt x="45" y="0"/>
                </a:cubicBezTo>
                <a:cubicBezTo>
                  <a:pt x="40" y="0"/>
                  <a:pt x="36" y="4"/>
                  <a:pt x="36" y="9"/>
                </a:cubicBezTo>
                <a:cubicBezTo>
                  <a:pt x="36" y="16"/>
                  <a:pt x="36" y="16"/>
                  <a:pt x="36" y="16"/>
                </a:cubicBezTo>
                <a:cubicBezTo>
                  <a:pt x="16" y="16"/>
                  <a:pt x="16" y="16"/>
                  <a:pt x="16" y="16"/>
                </a:cubicBezTo>
                <a:cubicBezTo>
                  <a:pt x="7" y="16"/>
                  <a:pt x="0" y="23"/>
                  <a:pt x="0" y="32"/>
                </a:cubicBezTo>
                <a:lnTo>
                  <a:pt x="0" y="176"/>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04" name="Freeform 98">
            <a:extLst>
              <a:ext uri="{FF2B5EF4-FFF2-40B4-BE49-F238E27FC236}">
                <a16:creationId xmlns:a16="http://schemas.microsoft.com/office/drawing/2014/main" id="{E074D945-FCC7-4D86-9B74-1F2F570F49B3}"/>
              </a:ext>
            </a:extLst>
          </p:cNvPr>
          <p:cNvSpPr>
            <a:spLocks noEditPoints="1"/>
          </p:cNvSpPr>
          <p:nvPr/>
        </p:nvSpPr>
        <p:spPr bwMode="auto">
          <a:xfrm>
            <a:off x="4454399" y="1251744"/>
            <a:ext cx="328613" cy="328612"/>
          </a:xfrm>
          <a:custGeom>
            <a:avLst/>
            <a:gdLst>
              <a:gd name="T0" fmla="*/ 13 w 202"/>
              <a:gd name="T1" fmla="*/ 13 h 202"/>
              <a:gd name="T2" fmla="*/ 23 w 202"/>
              <a:gd name="T3" fmla="*/ 85 h 202"/>
              <a:gd name="T4" fmla="*/ 21 w 202"/>
              <a:gd name="T5" fmla="*/ 101 h 202"/>
              <a:gd name="T6" fmla="*/ 101 w 202"/>
              <a:gd name="T7" fmla="*/ 181 h 202"/>
              <a:gd name="T8" fmla="*/ 117 w 202"/>
              <a:gd name="T9" fmla="*/ 179 h 202"/>
              <a:gd name="T10" fmla="*/ 189 w 202"/>
              <a:gd name="T11" fmla="*/ 189 h 202"/>
              <a:gd name="T12" fmla="*/ 179 w 202"/>
              <a:gd name="T13" fmla="*/ 117 h 202"/>
              <a:gd name="T14" fmla="*/ 181 w 202"/>
              <a:gd name="T15" fmla="*/ 101 h 202"/>
              <a:gd name="T16" fmla="*/ 101 w 202"/>
              <a:gd name="T17" fmla="*/ 21 h 202"/>
              <a:gd name="T18" fmla="*/ 85 w 202"/>
              <a:gd name="T19" fmla="*/ 23 h 202"/>
              <a:gd name="T20" fmla="*/ 13 w 202"/>
              <a:gd name="T21" fmla="*/ 13 h 202"/>
              <a:gd name="T22" fmla="*/ 173 w 202"/>
              <a:gd name="T23" fmla="*/ 175 h 202"/>
              <a:gd name="T24" fmla="*/ 28 w 202"/>
              <a:gd name="T25" fmla="*/ 28 h 202"/>
              <a:gd name="T26" fmla="*/ 61 w 202"/>
              <a:gd name="T27" fmla="*/ 32 h 202"/>
              <a:gd name="T28" fmla="*/ 43 w 202"/>
              <a:gd name="T29" fmla="*/ 46 h 202"/>
              <a:gd name="T30" fmla="*/ 156 w 202"/>
              <a:gd name="T31" fmla="*/ 159 h 202"/>
              <a:gd name="T32" fmla="*/ 170 w 202"/>
              <a:gd name="T33" fmla="*/ 141 h 202"/>
              <a:gd name="T34" fmla="*/ 173 w 202"/>
              <a:gd name="T35" fmla="*/ 17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2" h="202">
                <a:moveTo>
                  <a:pt x="13" y="13"/>
                </a:moveTo>
                <a:cubicBezTo>
                  <a:pt x="0" y="26"/>
                  <a:pt x="5" y="54"/>
                  <a:pt x="23" y="85"/>
                </a:cubicBezTo>
                <a:cubicBezTo>
                  <a:pt x="22" y="90"/>
                  <a:pt x="21" y="95"/>
                  <a:pt x="21" y="101"/>
                </a:cubicBezTo>
                <a:cubicBezTo>
                  <a:pt x="21" y="145"/>
                  <a:pt x="57" y="181"/>
                  <a:pt x="101" y="181"/>
                </a:cubicBezTo>
                <a:cubicBezTo>
                  <a:pt x="107" y="181"/>
                  <a:pt x="112" y="180"/>
                  <a:pt x="117" y="179"/>
                </a:cubicBezTo>
                <a:cubicBezTo>
                  <a:pt x="148" y="197"/>
                  <a:pt x="176" y="202"/>
                  <a:pt x="189" y="189"/>
                </a:cubicBezTo>
                <a:cubicBezTo>
                  <a:pt x="202" y="176"/>
                  <a:pt x="197" y="148"/>
                  <a:pt x="179" y="117"/>
                </a:cubicBezTo>
                <a:cubicBezTo>
                  <a:pt x="180" y="112"/>
                  <a:pt x="181" y="107"/>
                  <a:pt x="181" y="101"/>
                </a:cubicBezTo>
                <a:cubicBezTo>
                  <a:pt x="181" y="57"/>
                  <a:pt x="145" y="21"/>
                  <a:pt x="101" y="21"/>
                </a:cubicBezTo>
                <a:cubicBezTo>
                  <a:pt x="95" y="21"/>
                  <a:pt x="90" y="22"/>
                  <a:pt x="85" y="23"/>
                </a:cubicBezTo>
                <a:cubicBezTo>
                  <a:pt x="54" y="5"/>
                  <a:pt x="26" y="0"/>
                  <a:pt x="13" y="13"/>
                </a:cubicBezTo>
                <a:close/>
                <a:moveTo>
                  <a:pt x="173" y="175"/>
                </a:moveTo>
                <a:cubicBezTo>
                  <a:pt x="124" y="191"/>
                  <a:pt x="3" y="52"/>
                  <a:pt x="28" y="28"/>
                </a:cubicBezTo>
                <a:cubicBezTo>
                  <a:pt x="33" y="22"/>
                  <a:pt x="45" y="24"/>
                  <a:pt x="61" y="32"/>
                </a:cubicBezTo>
                <a:cubicBezTo>
                  <a:pt x="54" y="36"/>
                  <a:pt x="48" y="41"/>
                  <a:pt x="43" y="46"/>
                </a:cubicBezTo>
                <a:cubicBezTo>
                  <a:pt x="60" y="89"/>
                  <a:pt x="114" y="143"/>
                  <a:pt x="156" y="159"/>
                </a:cubicBezTo>
                <a:cubicBezTo>
                  <a:pt x="162" y="153"/>
                  <a:pt x="167" y="147"/>
                  <a:pt x="170" y="141"/>
                </a:cubicBezTo>
                <a:cubicBezTo>
                  <a:pt x="177" y="155"/>
                  <a:pt x="178" y="167"/>
                  <a:pt x="173" y="175"/>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05" name="Freeform 99">
            <a:extLst>
              <a:ext uri="{FF2B5EF4-FFF2-40B4-BE49-F238E27FC236}">
                <a16:creationId xmlns:a16="http://schemas.microsoft.com/office/drawing/2014/main" id="{177AECEA-6AB0-420A-A4AA-719E2664968E}"/>
              </a:ext>
            </a:extLst>
          </p:cNvPr>
          <p:cNvSpPr>
            <a:spLocks noEditPoints="1"/>
          </p:cNvSpPr>
          <p:nvPr/>
        </p:nvSpPr>
        <p:spPr bwMode="auto">
          <a:xfrm>
            <a:off x="3760661" y="1259681"/>
            <a:ext cx="304800" cy="306387"/>
          </a:xfrm>
          <a:custGeom>
            <a:avLst/>
            <a:gdLst>
              <a:gd name="T0" fmla="*/ 94 w 188"/>
              <a:gd name="T1" fmla="*/ 188 h 188"/>
              <a:gd name="T2" fmla="*/ 94 w 188"/>
              <a:gd name="T3" fmla="*/ 0 h 188"/>
              <a:gd name="T4" fmla="*/ 20 w 188"/>
              <a:gd name="T5" fmla="*/ 94 h 188"/>
              <a:gd name="T6" fmla="*/ 41 w 188"/>
              <a:gd name="T7" fmla="*/ 80 h 188"/>
              <a:gd name="T8" fmla="*/ 41 w 188"/>
              <a:gd name="T9" fmla="*/ 104 h 188"/>
              <a:gd name="T10" fmla="*/ 20 w 188"/>
              <a:gd name="T11" fmla="*/ 94 h 188"/>
              <a:gd name="T12" fmla="*/ 53 w 188"/>
              <a:gd name="T13" fmla="*/ 32 h 188"/>
              <a:gd name="T14" fmla="*/ 28 w 188"/>
              <a:gd name="T15" fmla="*/ 60 h 188"/>
              <a:gd name="T16" fmla="*/ 84 w 188"/>
              <a:gd name="T17" fmla="*/ 21 h 188"/>
              <a:gd name="T18" fmla="*/ 64 w 188"/>
              <a:gd name="T19" fmla="*/ 60 h 188"/>
              <a:gd name="T20" fmla="*/ 104 w 188"/>
              <a:gd name="T21" fmla="*/ 21 h 188"/>
              <a:gd name="T22" fmla="*/ 124 w 188"/>
              <a:gd name="T23" fmla="*/ 60 h 188"/>
              <a:gd name="T24" fmla="*/ 104 w 188"/>
              <a:gd name="T25" fmla="*/ 21 h 188"/>
              <a:gd name="T26" fmla="*/ 160 w 188"/>
              <a:gd name="T27" fmla="*/ 60 h 188"/>
              <a:gd name="T28" fmla="*/ 135 w 188"/>
              <a:gd name="T29" fmla="*/ 32 h 188"/>
              <a:gd name="T30" fmla="*/ 168 w 188"/>
              <a:gd name="T31" fmla="*/ 94 h 188"/>
              <a:gd name="T32" fmla="*/ 148 w 188"/>
              <a:gd name="T33" fmla="*/ 104 h 188"/>
              <a:gd name="T34" fmla="*/ 148 w 188"/>
              <a:gd name="T35" fmla="*/ 80 h 188"/>
              <a:gd name="T36" fmla="*/ 162 w 188"/>
              <a:gd name="T37" fmla="*/ 124 h 188"/>
              <a:gd name="T38" fmla="*/ 144 w 188"/>
              <a:gd name="T39" fmla="*/ 124 h 188"/>
              <a:gd name="T40" fmla="*/ 56 w 188"/>
              <a:gd name="T41" fmla="*/ 158 h 188"/>
              <a:gd name="T42" fmla="*/ 44 w 188"/>
              <a:gd name="T43" fmla="*/ 124 h 188"/>
              <a:gd name="T44" fmla="*/ 61 w 188"/>
              <a:gd name="T45" fmla="*/ 80 h 188"/>
              <a:gd name="T46" fmla="*/ 84 w 188"/>
              <a:gd name="T47" fmla="*/ 104 h 188"/>
              <a:gd name="T48" fmla="*/ 60 w 188"/>
              <a:gd name="T49" fmla="*/ 92 h 188"/>
              <a:gd name="T50" fmla="*/ 104 w 188"/>
              <a:gd name="T51" fmla="*/ 80 h 188"/>
              <a:gd name="T52" fmla="*/ 128 w 188"/>
              <a:gd name="T53" fmla="*/ 92 h 188"/>
              <a:gd name="T54" fmla="*/ 104 w 188"/>
              <a:gd name="T55" fmla="*/ 104 h 188"/>
              <a:gd name="T56" fmla="*/ 64 w 188"/>
              <a:gd name="T57" fmla="*/ 124 h 188"/>
              <a:gd name="T58" fmla="*/ 84 w 188"/>
              <a:gd name="T59" fmla="*/ 164 h 188"/>
              <a:gd name="T60" fmla="*/ 104 w 188"/>
              <a:gd name="T61" fmla="*/ 124 h 188"/>
              <a:gd name="T62" fmla="*/ 104 w 188"/>
              <a:gd name="T63" fmla="*/ 16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8" h="188">
                <a:moveTo>
                  <a:pt x="0" y="94"/>
                </a:moveTo>
                <a:cubicBezTo>
                  <a:pt x="0" y="146"/>
                  <a:pt x="42" y="188"/>
                  <a:pt x="94" y="188"/>
                </a:cubicBezTo>
                <a:cubicBezTo>
                  <a:pt x="146" y="188"/>
                  <a:pt x="188" y="146"/>
                  <a:pt x="188" y="94"/>
                </a:cubicBezTo>
                <a:cubicBezTo>
                  <a:pt x="188" y="42"/>
                  <a:pt x="146" y="0"/>
                  <a:pt x="94" y="0"/>
                </a:cubicBezTo>
                <a:cubicBezTo>
                  <a:pt x="42" y="0"/>
                  <a:pt x="0" y="42"/>
                  <a:pt x="0" y="94"/>
                </a:cubicBezTo>
                <a:close/>
                <a:moveTo>
                  <a:pt x="20" y="94"/>
                </a:moveTo>
                <a:cubicBezTo>
                  <a:pt x="20" y="89"/>
                  <a:pt x="20" y="85"/>
                  <a:pt x="21" y="80"/>
                </a:cubicBezTo>
                <a:cubicBezTo>
                  <a:pt x="41" y="80"/>
                  <a:pt x="41" y="80"/>
                  <a:pt x="41" y="80"/>
                </a:cubicBezTo>
                <a:cubicBezTo>
                  <a:pt x="40" y="84"/>
                  <a:pt x="40" y="88"/>
                  <a:pt x="40" y="92"/>
                </a:cubicBezTo>
                <a:cubicBezTo>
                  <a:pt x="40" y="96"/>
                  <a:pt x="40" y="100"/>
                  <a:pt x="41" y="104"/>
                </a:cubicBezTo>
                <a:cubicBezTo>
                  <a:pt x="21" y="104"/>
                  <a:pt x="21" y="104"/>
                  <a:pt x="21" y="104"/>
                </a:cubicBezTo>
                <a:cubicBezTo>
                  <a:pt x="20" y="101"/>
                  <a:pt x="20" y="97"/>
                  <a:pt x="20" y="94"/>
                </a:cubicBezTo>
                <a:close/>
                <a:moveTo>
                  <a:pt x="28" y="60"/>
                </a:moveTo>
                <a:cubicBezTo>
                  <a:pt x="34" y="49"/>
                  <a:pt x="43" y="39"/>
                  <a:pt x="53" y="32"/>
                </a:cubicBezTo>
                <a:cubicBezTo>
                  <a:pt x="49" y="41"/>
                  <a:pt x="46" y="50"/>
                  <a:pt x="44" y="60"/>
                </a:cubicBezTo>
                <a:lnTo>
                  <a:pt x="28" y="60"/>
                </a:lnTo>
                <a:close/>
                <a:moveTo>
                  <a:pt x="83" y="21"/>
                </a:moveTo>
                <a:cubicBezTo>
                  <a:pt x="84" y="21"/>
                  <a:pt x="84" y="21"/>
                  <a:pt x="84" y="21"/>
                </a:cubicBezTo>
                <a:cubicBezTo>
                  <a:pt x="84" y="60"/>
                  <a:pt x="84" y="60"/>
                  <a:pt x="84" y="60"/>
                </a:cubicBezTo>
                <a:cubicBezTo>
                  <a:pt x="64" y="60"/>
                  <a:pt x="64" y="60"/>
                  <a:pt x="64" y="60"/>
                </a:cubicBezTo>
                <a:cubicBezTo>
                  <a:pt x="68" y="46"/>
                  <a:pt x="75" y="32"/>
                  <a:pt x="83" y="21"/>
                </a:cubicBezTo>
                <a:close/>
                <a:moveTo>
                  <a:pt x="104" y="21"/>
                </a:moveTo>
                <a:cubicBezTo>
                  <a:pt x="105" y="21"/>
                  <a:pt x="105" y="21"/>
                  <a:pt x="105" y="21"/>
                </a:cubicBezTo>
                <a:cubicBezTo>
                  <a:pt x="113" y="32"/>
                  <a:pt x="120" y="46"/>
                  <a:pt x="124" y="60"/>
                </a:cubicBezTo>
                <a:cubicBezTo>
                  <a:pt x="104" y="60"/>
                  <a:pt x="104" y="60"/>
                  <a:pt x="104" y="60"/>
                </a:cubicBezTo>
                <a:lnTo>
                  <a:pt x="104" y="21"/>
                </a:lnTo>
                <a:close/>
                <a:moveTo>
                  <a:pt x="135" y="32"/>
                </a:moveTo>
                <a:cubicBezTo>
                  <a:pt x="145" y="39"/>
                  <a:pt x="154" y="49"/>
                  <a:pt x="160" y="60"/>
                </a:cubicBezTo>
                <a:cubicBezTo>
                  <a:pt x="144" y="60"/>
                  <a:pt x="144" y="60"/>
                  <a:pt x="144" y="60"/>
                </a:cubicBezTo>
                <a:cubicBezTo>
                  <a:pt x="142" y="50"/>
                  <a:pt x="139" y="41"/>
                  <a:pt x="135" y="32"/>
                </a:cubicBezTo>
                <a:close/>
                <a:moveTo>
                  <a:pt x="167" y="80"/>
                </a:moveTo>
                <a:cubicBezTo>
                  <a:pt x="168" y="85"/>
                  <a:pt x="168" y="89"/>
                  <a:pt x="168" y="94"/>
                </a:cubicBezTo>
                <a:cubicBezTo>
                  <a:pt x="168" y="97"/>
                  <a:pt x="168" y="101"/>
                  <a:pt x="167" y="104"/>
                </a:cubicBezTo>
                <a:cubicBezTo>
                  <a:pt x="148" y="104"/>
                  <a:pt x="148" y="104"/>
                  <a:pt x="148" y="104"/>
                </a:cubicBezTo>
                <a:cubicBezTo>
                  <a:pt x="148" y="100"/>
                  <a:pt x="148" y="96"/>
                  <a:pt x="148" y="92"/>
                </a:cubicBezTo>
                <a:cubicBezTo>
                  <a:pt x="148" y="88"/>
                  <a:pt x="148" y="84"/>
                  <a:pt x="148" y="80"/>
                </a:cubicBezTo>
                <a:lnTo>
                  <a:pt x="167" y="80"/>
                </a:lnTo>
                <a:close/>
                <a:moveTo>
                  <a:pt x="162" y="124"/>
                </a:moveTo>
                <a:cubicBezTo>
                  <a:pt x="155" y="138"/>
                  <a:pt x="145" y="150"/>
                  <a:pt x="132" y="158"/>
                </a:cubicBezTo>
                <a:cubicBezTo>
                  <a:pt x="137" y="147"/>
                  <a:pt x="142" y="136"/>
                  <a:pt x="144" y="124"/>
                </a:cubicBezTo>
                <a:lnTo>
                  <a:pt x="162" y="124"/>
                </a:lnTo>
                <a:close/>
                <a:moveTo>
                  <a:pt x="56" y="158"/>
                </a:moveTo>
                <a:cubicBezTo>
                  <a:pt x="43" y="150"/>
                  <a:pt x="33" y="138"/>
                  <a:pt x="26" y="124"/>
                </a:cubicBezTo>
                <a:cubicBezTo>
                  <a:pt x="44" y="124"/>
                  <a:pt x="44" y="124"/>
                  <a:pt x="44" y="124"/>
                </a:cubicBezTo>
                <a:cubicBezTo>
                  <a:pt x="46" y="136"/>
                  <a:pt x="51" y="147"/>
                  <a:pt x="56" y="158"/>
                </a:cubicBezTo>
                <a:close/>
                <a:moveTo>
                  <a:pt x="61" y="80"/>
                </a:moveTo>
                <a:cubicBezTo>
                  <a:pt x="84" y="80"/>
                  <a:pt x="84" y="80"/>
                  <a:pt x="84" y="80"/>
                </a:cubicBezTo>
                <a:cubicBezTo>
                  <a:pt x="84" y="104"/>
                  <a:pt x="84" y="104"/>
                  <a:pt x="84" y="104"/>
                </a:cubicBezTo>
                <a:cubicBezTo>
                  <a:pt x="61" y="104"/>
                  <a:pt x="61" y="104"/>
                  <a:pt x="61" y="104"/>
                </a:cubicBezTo>
                <a:cubicBezTo>
                  <a:pt x="60" y="100"/>
                  <a:pt x="60" y="96"/>
                  <a:pt x="60" y="92"/>
                </a:cubicBezTo>
                <a:cubicBezTo>
                  <a:pt x="60" y="88"/>
                  <a:pt x="60" y="84"/>
                  <a:pt x="61" y="80"/>
                </a:cubicBezTo>
                <a:close/>
                <a:moveTo>
                  <a:pt x="104" y="80"/>
                </a:moveTo>
                <a:cubicBezTo>
                  <a:pt x="127" y="80"/>
                  <a:pt x="127" y="80"/>
                  <a:pt x="127" y="80"/>
                </a:cubicBezTo>
                <a:cubicBezTo>
                  <a:pt x="128" y="84"/>
                  <a:pt x="128" y="88"/>
                  <a:pt x="128" y="92"/>
                </a:cubicBezTo>
                <a:cubicBezTo>
                  <a:pt x="128" y="96"/>
                  <a:pt x="128" y="100"/>
                  <a:pt x="127" y="104"/>
                </a:cubicBezTo>
                <a:cubicBezTo>
                  <a:pt x="104" y="104"/>
                  <a:pt x="104" y="104"/>
                  <a:pt x="104" y="104"/>
                </a:cubicBezTo>
                <a:lnTo>
                  <a:pt x="104" y="80"/>
                </a:lnTo>
                <a:close/>
                <a:moveTo>
                  <a:pt x="64" y="124"/>
                </a:moveTo>
                <a:cubicBezTo>
                  <a:pt x="84" y="124"/>
                  <a:pt x="84" y="124"/>
                  <a:pt x="84" y="124"/>
                </a:cubicBezTo>
                <a:cubicBezTo>
                  <a:pt x="84" y="164"/>
                  <a:pt x="84" y="164"/>
                  <a:pt x="84" y="164"/>
                </a:cubicBezTo>
                <a:cubicBezTo>
                  <a:pt x="75" y="152"/>
                  <a:pt x="68" y="139"/>
                  <a:pt x="64" y="124"/>
                </a:cubicBezTo>
                <a:close/>
                <a:moveTo>
                  <a:pt x="104" y="124"/>
                </a:moveTo>
                <a:cubicBezTo>
                  <a:pt x="124" y="124"/>
                  <a:pt x="124" y="124"/>
                  <a:pt x="124" y="124"/>
                </a:cubicBezTo>
                <a:cubicBezTo>
                  <a:pt x="120" y="139"/>
                  <a:pt x="113" y="152"/>
                  <a:pt x="104" y="164"/>
                </a:cubicBezTo>
                <a:lnTo>
                  <a:pt x="104" y="12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06" name="Freeform 100">
            <a:extLst>
              <a:ext uri="{FF2B5EF4-FFF2-40B4-BE49-F238E27FC236}">
                <a16:creationId xmlns:a16="http://schemas.microsoft.com/office/drawing/2014/main" id="{06C267BC-D60B-45E3-ACF2-9FC25529C4FF}"/>
              </a:ext>
            </a:extLst>
          </p:cNvPr>
          <p:cNvSpPr>
            <a:spLocks noEditPoints="1"/>
          </p:cNvSpPr>
          <p:nvPr/>
        </p:nvSpPr>
        <p:spPr bwMode="auto">
          <a:xfrm>
            <a:off x="3057399" y="1259681"/>
            <a:ext cx="311150" cy="312737"/>
          </a:xfrm>
          <a:custGeom>
            <a:avLst/>
            <a:gdLst>
              <a:gd name="T0" fmla="*/ 0 w 192"/>
              <a:gd name="T1" fmla="*/ 96 h 192"/>
              <a:gd name="T2" fmla="*/ 96 w 192"/>
              <a:gd name="T3" fmla="*/ 192 h 192"/>
              <a:gd name="T4" fmla="*/ 192 w 192"/>
              <a:gd name="T5" fmla="*/ 96 h 192"/>
              <a:gd name="T6" fmla="*/ 96 w 192"/>
              <a:gd name="T7" fmla="*/ 0 h 192"/>
              <a:gd name="T8" fmla="*/ 0 w 192"/>
              <a:gd name="T9" fmla="*/ 96 h 192"/>
              <a:gd name="T10" fmla="*/ 20 w 192"/>
              <a:gd name="T11" fmla="*/ 96 h 192"/>
              <a:gd name="T12" fmla="*/ 22 w 192"/>
              <a:gd name="T13" fmla="*/ 78 h 192"/>
              <a:gd name="T14" fmla="*/ 40 w 192"/>
              <a:gd name="T15" fmla="*/ 96 h 192"/>
              <a:gd name="T16" fmla="*/ 36 w 192"/>
              <a:gd name="T17" fmla="*/ 120 h 192"/>
              <a:gd name="T18" fmla="*/ 52 w 192"/>
              <a:gd name="T19" fmla="*/ 136 h 192"/>
              <a:gd name="T20" fmla="*/ 52 w 192"/>
              <a:gd name="T21" fmla="*/ 158 h 192"/>
              <a:gd name="T22" fmla="*/ 20 w 192"/>
              <a:gd name="T23" fmla="*/ 96 h 192"/>
              <a:gd name="T24" fmla="*/ 79 w 192"/>
              <a:gd name="T25" fmla="*/ 22 h 192"/>
              <a:gd name="T26" fmla="*/ 96 w 192"/>
              <a:gd name="T27" fmla="*/ 20 h 192"/>
              <a:gd name="T28" fmla="*/ 115 w 192"/>
              <a:gd name="T29" fmla="*/ 22 h 192"/>
              <a:gd name="T30" fmla="*/ 112 w 192"/>
              <a:gd name="T31" fmla="*/ 28 h 192"/>
              <a:gd name="T32" fmla="*/ 116 w 192"/>
              <a:gd name="T33" fmla="*/ 32 h 192"/>
              <a:gd name="T34" fmla="*/ 128 w 192"/>
              <a:gd name="T35" fmla="*/ 32 h 192"/>
              <a:gd name="T36" fmla="*/ 131 w 192"/>
              <a:gd name="T37" fmla="*/ 29 h 192"/>
              <a:gd name="T38" fmla="*/ 139 w 192"/>
              <a:gd name="T39" fmla="*/ 34 h 192"/>
              <a:gd name="T40" fmla="*/ 132 w 192"/>
              <a:gd name="T41" fmla="*/ 36 h 192"/>
              <a:gd name="T42" fmla="*/ 124 w 192"/>
              <a:gd name="T43" fmla="*/ 44 h 192"/>
              <a:gd name="T44" fmla="*/ 132 w 192"/>
              <a:gd name="T45" fmla="*/ 48 h 192"/>
              <a:gd name="T46" fmla="*/ 132 w 192"/>
              <a:gd name="T47" fmla="*/ 52 h 192"/>
              <a:gd name="T48" fmla="*/ 124 w 192"/>
              <a:gd name="T49" fmla="*/ 52 h 192"/>
              <a:gd name="T50" fmla="*/ 124 w 192"/>
              <a:gd name="T51" fmla="*/ 60 h 192"/>
              <a:gd name="T52" fmla="*/ 136 w 192"/>
              <a:gd name="T53" fmla="*/ 64 h 192"/>
              <a:gd name="T54" fmla="*/ 144 w 192"/>
              <a:gd name="T55" fmla="*/ 52 h 192"/>
              <a:gd name="T56" fmla="*/ 154 w 192"/>
              <a:gd name="T57" fmla="*/ 49 h 192"/>
              <a:gd name="T58" fmla="*/ 157 w 192"/>
              <a:gd name="T59" fmla="*/ 50 h 192"/>
              <a:gd name="T60" fmla="*/ 168 w 192"/>
              <a:gd name="T61" fmla="*/ 72 h 192"/>
              <a:gd name="T62" fmla="*/ 168 w 192"/>
              <a:gd name="T63" fmla="*/ 72 h 192"/>
              <a:gd name="T64" fmla="*/ 152 w 192"/>
              <a:gd name="T65" fmla="*/ 68 h 192"/>
              <a:gd name="T66" fmla="*/ 132 w 192"/>
              <a:gd name="T67" fmla="*/ 72 h 192"/>
              <a:gd name="T68" fmla="*/ 120 w 192"/>
              <a:gd name="T69" fmla="*/ 84 h 192"/>
              <a:gd name="T70" fmla="*/ 124 w 192"/>
              <a:gd name="T71" fmla="*/ 104 h 192"/>
              <a:gd name="T72" fmla="*/ 144 w 192"/>
              <a:gd name="T73" fmla="*/ 116 h 192"/>
              <a:gd name="T74" fmla="*/ 144 w 192"/>
              <a:gd name="T75" fmla="*/ 155 h 192"/>
              <a:gd name="T76" fmla="*/ 96 w 192"/>
              <a:gd name="T77" fmla="*/ 172 h 192"/>
              <a:gd name="T78" fmla="*/ 71 w 192"/>
              <a:gd name="T79" fmla="*/ 168 h 192"/>
              <a:gd name="T80" fmla="*/ 92 w 192"/>
              <a:gd name="T81" fmla="*/ 120 h 192"/>
              <a:gd name="T82" fmla="*/ 88 w 192"/>
              <a:gd name="T83" fmla="*/ 100 h 192"/>
              <a:gd name="T84" fmla="*/ 64 w 192"/>
              <a:gd name="T85" fmla="*/ 80 h 192"/>
              <a:gd name="T86" fmla="*/ 52 w 192"/>
              <a:gd name="T87" fmla="*/ 92 h 192"/>
              <a:gd name="T88" fmla="*/ 44 w 192"/>
              <a:gd name="T89" fmla="*/ 76 h 192"/>
              <a:gd name="T90" fmla="*/ 68 w 192"/>
              <a:gd name="T91" fmla="*/ 60 h 192"/>
              <a:gd name="T92" fmla="*/ 80 w 192"/>
              <a:gd name="T93" fmla="*/ 28 h 192"/>
              <a:gd name="T94" fmla="*/ 79 w 192"/>
              <a:gd name="T95" fmla="*/ 2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2" h="192">
                <a:moveTo>
                  <a:pt x="0" y="96"/>
                </a:moveTo>
                <a:cubicBezTo>
                  <a:pt x="0" y="149"/>
                  <a:pt x="43" y="192"/>
                  <a:pt x="96" y="192"/>
                </a:cubicBezTo>
                <a:cubicBezTo>
                  <a:pt x="149" y="192"/>
                  <a:pt x="192" y="149"/>
                  <a:pt x="192" y="96"/>
                </a:cubicBezTo>
                <a:cubicBezTo>
                  <a:pt x="192" y="43"/>
                  <a:pt x="149" y="0"/>
                  <a:pt x="96" y="0"/>
                </a:cubicBezTo>
                <a:cubicBezTo>
                  <a:pt x="43" y="0"/>
                  <a:pt x="0" y="43"/>
                  <a:pt x="0" y="96"/>
                </a:cubicBezTo>
                <a:close/>
                <a:moveTo>
                  <a:pt x="20" y="96"/>
                </a:moveTo>
                <a:cubicBezTo>
                  <a:pt x="20" y="90"/>
                  <a:pt x="21" y="84"/>
                  <a:pt x="22" y="78"/>
                </a:cubicBezTo>
                <a:cubicBezTo>
                  <a:pt x="40" y="96"/>
                  <a:pt x="40" y="96"/>
                  <a:pt x="40" y="96"/>
                </a:cubicBezTo>
                <a:cubicBezTo>
                  <a:pt x="36" y="120"/>
                  <a:pt x="36" y="120"/>
                  <a:pt x="36" y="120"/>
                </a:cubicBezTo>
                <a:cubicBezTo>
                  <a:pt x="52" y="136"/>
                  <a:pt x="52" y="136"/>
                  <a:pt x="52" y="136"/>
                </a:cubicBezTo>
                <a:cubicBezTo>
                  <a:pt x="52" y="158"/>
                  <a:pt x="52" y="158"/>
                  <a:pt x="52" y="158"/>
                </a:cubicBezTo>
                <a:cubicBezTo>
                  <a:pt x="33" y="144"/>
                  <a:pt x="20" y="122"/>
                  <a:pt x="20" y="96"/>
                </a:cubicBezTo>
                <a:close/>
                <a:moveTo>
                  <a:pt x="79" y="22"/>
                </a:moveTo>
                <a:cubicBezTo>
                  <a:pt x="84" y="21"/>
                  <a:pt x="90" y="20"/>
                  <a:pt x="96" y="20"/>
                </a:cubicBezTo>
                <a:cubicBezTo>
                  <a:pt x="103" y="20"/>
                  <a:pt x="109" y="21"/>
                  <a:pt x="115" y="22"/>
                </a:cubicBezTo>
                <a:cubicBezTo>
                  <a:pt x="112" y="28"/>
                  <a:pt x="112" y="28"/>
                  <a:pt x="112" y="28"/>
                </a:cubicBezTo>
                <a:cubicBezTo>
                  <a:pt x="116" y="32"/>
                  <a:pt x="116" y="32"/>
                  <a:pt x="116" y="32"/>
                </a:cubicBezTo>
                <a:cubicBezTo>
                  <a:pt x="128" y="32"/>
                  <a:pt x="128" y="32"/>
                  <a:pt x="128" y="32"/>
                </a:cubicBezTo>
                <a:cubicBezTo>
                  <a:pt x="131" y="29"/>
                  <a:pt x="131" y="29"/>
                  <a:pt x="131" y="29"/>
                </a:cubicBezTo>
                <a:cubicBezTo>
                  <a:pt x="134" y="30"/>
                  <a:pt x="137" y="32"/>
                  <a:pt x="139" y="34"/>
                </a:cubicBezTo>
                <a:cubicBezTo>
                  <a:pt x="132" y="36"/>
                  <a:pt x="132" y="36"/>
                  <a:pt x="132" y="36"/>
                </a:cubicBezTo>
                <a:cubicBezTo>
                  <a:pt x="124" y="44"/>
                  <a:pt x="124" y="44"/>
                  <a:pt x="124" y="44"/>
                </a:cubicBezTo>
                <a:cubicBezTo>
                  <a:pt x="132" y="48"/>
                  <a:pt x="132" y="48"/>
                  <a:pt x="132" y="48"/>
                </a:cubicBezTo>
                <a:cubicBezTo>
                  <a:pt x="132" y="52"/>
                  <a:pt x="132" y="52"/>
                  <a:pt x="132" y="52"/>
                </a:cubicBezTo>
                <a:cubicBezTo>
                  <a:pt x="124" y="52"/>
                  <a:pt x="124" y="52"/>
                  <a:pt x="124" y="52"/>
                </a:cubicBezTo>
                <a:cubicBezTo>
                  <a:pt x="124" y="60"/>
                  <a:pt x="124" y="60"/>
                  <a:pt x="124" y="60"/>
                </a:cubicBezTo>
                <a:cubicBezTo>
                  <a:pt x="124" y="60"/>
                  <a:pt x="130" y="64"/>
                  <a:pt x="136" y="64"/>
                </a:cubicBezTo>
                <a:cubicBezTo>
                  <a:pt x="142" y="64"/>
                  <a:pt x="140" y="55"/>
                  <a:pt x="144" y="52"/>
                </a:cubicBezTo>
                <a:cubicBezTo>
                  <a:pt x="149" y="49"/>
                  <a:pt x="154" y="49"/>
                  <a:pt x="154" y="49"/>
                </a:cubicBezTo>
                <a:cubicBezTo>
                  <a:pt x="157" y="50"/>
                  <a:pt x="157" y="50"/>
                  <a:pt x="157" y="50"/>
                </a:cubicBezTo>
                <a:cubicBezTo>
                  <a:pt x="161" y="57"/>
                  <a:pt x="165" y="64"/>
                  <a:pt x="168" y="72"/>
                </a:cubicBezTo>
                <a:cubicBezTo>
                  <a:pt x="168" y="72"/>
                  <a:pt x="168" y="72"/>
                  <a:pt x="168" y="72"/>
                </a:cubicBezTo>
                <a:cubicBezTo>
                  <a:pt x="168" y="72"/>
                  <a:pt x="162" y="68"/>
                  <a:pt x="152" y="68"/>
                </a:cubicBezTo>
                <a:cubicBezTo>
                  <a:pt x="142" y="68"/>
                  <a:pt x="132" y="72"/>
                  <a:pt x="132" y="72"/>
                </a:cubicBezTo>
                <a:cubicBezTo>
                  <a:pt x="132" y="72"/>
                  <a:pt x="121" y="75"/>
                  <a:pt x="120" y="84"/>
                </a:cubicBezTo>
                <a:cubicBezTo>
                  <a:pt x="119" y="99"/>
                  <a:pt x="124" y="104"/>
                  <a:pt x="124" y="104"/>
                </a:cubicBezTo>
                <a:cubicBezTo>
                  <a:pt x="144" y="116"/>
                  <a:pt x="144" y="116"/>
                  <a:pt x="144" y="116"/>
                </a:cubicBezTo>
                <a:cubicBezTo>
                  <a:pt x="144" y="155"/>
                  <a:pt x="144" y="155"/>
                  <a:pt x="144" y="155"/>
                </a:cubicBezTo>
                <a:cubicBezTo>
                  <a:pt x="131" y="166"/>
                  <a:pt x="114" y="172"/>
                  <a:pt x="96" y="172"/>
                </a:cubicBezTo>
                <a:cubicBezTo>
                  <a:pt x="87" y="172"/>
                  <a:pt x="79" y="171"/>
                  <a:pt x="71" y="168"/>
                </a:cubicBezTo>
                <a:cubicBezTo>
                  <a:pt x="92" y="120"/>
                  <a:pt x="92" y="120"/>
                  <a:pt x="92" y="120"/>
                </a:cubicBezTo>
                <a:cubicBezTo>
                  <a:pt x="88" y="100"/>
                  <a:pt x="88" y="100"/>
                  <a:pt x="88" y="100"/>
                </a:cubicBezTo>
                <a:cubicBezTo>
                  <a:pt x="88" y="100"/>
                  <a:pt x="72" y="80"/>
                  <a:pt x="64" y="80"/>
                </a:cubicBezTo>
                <a:cubicBezTo>
                  <a:pt x="56" y="80"/>
                  <a:pt x="52" y="92"/>
                  <a:pt x="52" y="92"/>
                </a:cubicBezTo>
                <a:cubicBezTo>
                  <a:pt x="44" y="76"/>
                  <a:pt x="44" y="76"/>
                  <a:pt x="44" y="76"/>
                </a:cubicBezTo>
                <a:cubicBezTo>
                  <a:pt x="68" y="60"/>
                  <a:pt x="68" y="60"/>
                  <a:pt x="68" y="60"/>
                </a:cubicBezTo>
                <a:cubicBezTo>
                  <a:pt x="80" y="28"/>
                  <a:pt x="80" y="28"/>
                  <a:pt x="80" y="28"/>
                </a:cubicBezTo>
                <a:lnTo>
                  <a:pt x="79" y="22"/>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07" name="Freeform 101">
            <a:extLst>
              <a:ext uri="{FF2B5EF4-FFF2-40B4-BE49-F238E27FC236}">
                <a16:creationId xmlns:a16="http://schemas.microsoft.com/office/drawing/2014/main" id="{4C39D217-DA40-47E0-AA97-B71B4EB14362}"/>
              </a:ext>
            </a:extLst>
          </p:cNvPr>
          <p:cNvSpPr>
            <a:spLocks noEditPoints="1"/>
          </p:cNvSpPr>
          <p:nvPr/>
        </p:nvSpPr>
        <p:spPr bwMode="auto">
          <a:xfrm>
            <a:off x="2354136" y="1259681"/>
            <a:ext cx="306388" cy="306387"/>
          </a:xfrm>
          <a:custGeom>
            <a:avLst/>
            <a:gdLst>
              <a:gd name="T0" fmla="*/ 84 w 188"/>
              <a:gd name="T1" fmla="*/ 10 h 188"/>
              <a:gd name="T2" fmla="*/ 68 w 188"/>
              <a:gd name="T3" fmla="*/ 29 h 188"/>
              <a:gd name="T4" fmla="*/ 47 w 188"/>
              <a:gd name="T5" fmla="*/ 13 h 188"/>
              <a:gd name="T6" fmla="*/ 51 w 188"/>
              <a:gd name="T7" fmla="*/ 39 h 188"/>
              <a:gd name="T8" fmla="*/ 26 w 188"/>
              <a:gd name="T9" fmla="*/ 43 h 188"/>
              <a:gd name="T10" fmla="*/ 16 w 188"/>
              <a:gd name="T11" fmla="*/ 61 h 188"/>
              <a:gd name="T12" fmla="*/ 25 w 188"/>
              <a:gd name="T13" fmla="*/ 84 h 188"/>
              <a:gd name="T14" fmla="*/ 0 w 188"/>
              <a:gd name="T15" fmla="*/ 94 h 188"/>
              <a:gd name="T16" fmla="*/ 25 w 188"/>
              <a:gd name="T17" fmla="*/ 104 h 188"/>
              <a:gd name="T18" fmla="*/ 16 w 188"/>
              <a:gd name="T19" fmla="*/ 127 h 188"/>
              <a:gd name="T20" fmla="*/ 26 w 188"/>
              <a:gd name="T21" fmla="*/ 145 h 188"/>
              <a:gd name="T22" fmla="*/ 51 w 188"/>
              <a:gd name="T23" fmla="*/ 149 h 188"/>
              <a:gd name="T24" fmla="*/ 47 w 188"/>
              <a:gd name="T25" fmla="*/ 175 h 188"/>
              <a:gd name="T26" fmla="*/ 68 w 188"/>
              <a:gd name="T27" fmla="*/ 159 h 188"/>
              <a:gd name="T28" fmla="*/ 84 w 188"/>
              <a:gd name="T29" fmla="*/ 178 h 188"/>
              <a:gd name="T30" fmla="*/ 104 w 188"/>
              <a:gd name="T31" fmla="*/ 178 h 188"/>
              <a:gd name="T32" fmla="*/ 120 w 188"/>
              <a:gd name="T33" fmla="*/ 159 h 188"/>
              <a:gd name="T34" fmla="*/ 141 w 188"/>
              <a:gd name="T35" fmla="*/ 175 h 188"/>
              <a:gd name="T36" fmla="*/ 137 w 188"/>
              <a:gd name="T37" fmla="*/ 149 h 188"/>
              <a:gd name="T38" fmla="*/ 162 w 188"/>
              <a:gd name="T39" fmla="*/ 145 h 188"/>
              <a:gd name="T40" fmla="*/ 172 w 188"/>
              <a:gd name="T41" fmla="*/ 127 h 188"/>
              <a:gd name="T42" fmla="*/ 163 w 188"/>
              <a:gd name="T43" fmla="*/ 104 h 188"/>
              <a:gd name="T44" fmla="*/ 188 w 188"/>
              <a:gd name="T45" fmla="*/ 94 h 188"/>
              <a:gd name="T46" fmla="*/ 163 w 188"/>
              <a:gd name="T47" fmla="*/ 84 h 188"/>
              <a:gd name="T48" fmla="*/ 172 w 188"/>
              <a:gd name="T49" fmla="*/ 61 h 188"/>
              <a:gd name="T50" fmla="*/ 162 w 188"/>
              <a:gd name="T51" fmla="*/ 43 h 188"/>
              <a:gd name="T52" fmla="*/ 137 w 188"/>
              <a:gd name="T53" fmla="*/ 39 h 188"/>
              <a:gd name="T54" fmla="*/ 141 w 188"/>
              <a:gd name="T55" fmla="*/ 13 h 188"/>
              <a:gd name="T56" fmla="*/ 120 w 188"/>
              <a:gd name="T57" fmla="*/ 29 h 188"/>
              <a:gd name="T58" fmla="*/ 104 w 188"/>
              <a:gd name="T59" fmla="*/ 10 h 188"/>
              <a:gd name="T60" fmla="*/ 68 w 188"/>
              <a:gd name="T61" fmla="*/ 116 h 188"/>
              <a:gd name="T62" fmla="*/ 108 w 188"/>
              <a:gd name="T63" fmla="*/ 116 h 188"/>
              <a:gd name="T64" fmla="*/ 68 w 188"/>
              <a:gd name="T65" fmla="*/ 116 h 188"/>
              <a:gd name="T66" fmla="*/ 122 w 188"/>
              <a:gd name="T67" fmla="*/ 64 h 188"/>
              <a:gd name="T68" fmla="*/ 122 w 188"/>
              <a:gd name="T69" fmla="*/ 92 h 188"/>
              <a:gd name="T70" fmla="*/ 76 w 188"/>
              <a:gd name="T71" fmla="*/ 58 h 188"/>
              <a:gd name="T72" fmla="*/ 96 w 188"/>
              <a:gd name="T73" fmla="*/ 58 h 188"/>
              <a:gd name="T74" fmla="*/ 76 w 188"/>
              <a:gd name="T75" fmla="*/ 5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8" h="188">
                <a:moveTo>
                  <a:pt x="94" y="0"/>
                </a:moveTo>
                <a:cubicBezTo>
                  <a:pt x="88" y="0"/>
                  <a:pt x="84" y="4"/>
                  <a:pt x="84" y="10"/>
                </a:cubicBezTo>
                <a:cubicBezTo>
                  <a:pt x="84" y="25"/>
                  <a:pt x="84" y="25"/>
                  <a:pt x="84" y="25"/>
                </a:cubicBezTo>
                <a:cubicBezTo>
                  <a:pt x="78" y="25"/>
                  <a:pt x="73" y="27"/>
                  <a:pt x="68" y="29"/>
                </a:cubicBezTo>
                <a:cubicBezTo>
                  <a:pt x="61" y="16"/>
                  <a:pt x="61" y="16"/>
                  <a:pt x="61" y="16"/>
                </a:cubicBezTo>
                <a:cubicBezTo>
                  <a:pt x="58" y="11"/>
                  <a:pt x="52" y="10"/>
                  <a:pt x="47" y="13"/>
                </a:cubicBezTo>
                <a:cubicBezTo>
                  <a:pt x="42" y="15"/>
                  <a:pt x="41" y="21"/>
                  <a:pt x="43" y="26"/>
                </a:cubicBezTo>
                <a:cubicBezTo>
                  <a:pt x="51" y="39"/>
                  <a:pt x="51" y="39"/>
                  <a:pt x="51" y="39"/>
                </a:cubicBezTo>
                <a:cubicBezTo>
                  <a:pt x="46" y="42"/>
                  <a:pt x="42" y="46"/>
                  <a:pt x="39" y="51"/>
                </a:cubicBezTo>
                <a:cubicBezTo>
                  <a:pt x="26" y="43"/>
                  <a:pt x="26" y="43"/>
                  <a:pt x="26" y="43"/>
                </a:cubicBezTo>
                <a:cubicBezTo>
                  <a:pt x="21" y="41"/>
                  <a:pt x="15" y="42"/>
                  <a:pt x="13" y="47"/>
                </a:cubicBezTo>
                <a:cubicBezTo>
                  <a:pt x="10" y="52"/>
                  <a:pt x="11" y="58"/>
                  <a:pt x="16" y="61"/>
                </a:cubicBezTo>
                <a:cubicBezTo>
                  <a:pt x="29" y="68"/>
                  <a:pt x="29" y="68"/>
                  <a:pt x="29" y="68"/>
                </a:cubicBezTo>
                <a:cubicBezTo>
                  <a:pt x="27" y="73"/>
                  <a:pt x="25" y="78"/>
                  <a:pt x="25" y="84"/>
                </a:cubicBezTo>
                <a:cubicBezTo>
                  <a:pt x="10" y="84"/>
                  <a:pt x="10" y="84"/>
                  <a:pt x="10" y="84"/>
                </a:cubicBezTo>
                <a:cubicBezTo>
                  <a:pt x="4" y="84"/>
                  <a:pt x="0" y="88"/>
                  <a:pt x="0" y="94"/>
                </a:cubicBezTo>
                <a:cubicBezTo>
                  <a:pt x="0" y="100"/>
                  <a:pt x="4" y="104"/>
                  <a:pt x="10" y="104"/>
                </a:cubicBezTo>
                <a:cubicBezTo>
                  <a:pt x="25" y="104"/>
                  <a:pt x="25" y="104"/>
                  <a:pt x="25" y="104"/>
                </a:cubicBezTo>
                <a:cubicBezTo>
                  <a:pt x="25" y="110"/>
                  <a:pt x="27" y="115"/>
                  <a:pt x="29" y="120"/>
                </a:cubicBezTo>
                <a:cubicBezTo>
                  <a:pt x="16" y="127"/>
                  <a:pt x="16" y="127"/>
                  <a:pt x="16" y="127"/>
                </a:cubicBezTo>
                <a:cubicBezTo>
                  <a:pt x="11" y="130"/>
                  <a:pt x="10" y="136"/>
                  <a:pt x="13" y="141"/>
                </a:cubicBezTo>
                <a:cubicBezTo>
                  <a:pt x="15" y="146"/>
                  <a:pt x="21" y="147"/>
                  <a:pt x="26" y="145"/>
                </a:cubicBezTo>
                <a:cubicBezTo>
                  <a:pt x="39" y="137"/>
                  <a:pt x="39" y="137"/>
                  <a:pt x="39" y="137"/>
                </a:cubicBezTo>
                <a:cubicBezTo>
                  <a:pt x="42" y="142"/>
                  <a:pt x="46" y="146"/>
                  <a:pt x="51" y="149"/>
                </a:cubicBezTo>
                <a:cubicBezTo>
                  <a:pt x="43" y="162"/>
                  <a:pt x="43" y="162"/>
                  <a:pt x="43" y="162"/>
                </a:cubicBezTo>
                <a:cubicBezTo>
                  <a:pt x="41" y="167"/>
                  <a:pt x="42" y="173"/>
                  <a:pt x="47" y="175"/>
                </a:cubicBezTo>
                <a:cubicBezTo>
                  <a:pt x="52" y="178"/>
                  <a:pt x="58" y="177"/>
                  <a:pt x="61" y="172"/>
                </a:cubicBezTo>
                <a:cubicBezTo>
                  <a:pt x="68" y="159"/>
                  <a:pt x="68" y="159"/>
                  <a:pt x="68" y="159"/>
                </a:cubicBezTo>
                <a:cubicBezTo>
                  <a:pt x="73" y="161"/>
                  <a:pt x="78" y="163"/>
                  <a:pt x="84" y="163"/>
                </a:cubicBezTo>
                <a:cubicBezTo>
                  <a:pt x="84" y="178"/>
                  <a:pt x="84" y="178"/>
                  <a:pt x="84" y="178"/>
                </a:cubicBezTo>
                <a:cubicBezTo>
                  <a:pt x="84" y="184"/>
                  <a:pt x="88" y="188"/>
                  <a:pt x="94" y="188"/>
                </a:cubicBezTo>
                <a:cubicBezTo>
                  <a:pt x="100" y="188"/>
                  <a:pt x="104" y="184"/>
                  <a:pt x="104" y="178"/>
                </a:cubicBezTo>
                <a:cubicBezTo>
                  <a:pt x="104" y="163"/>
                  <a:pt x="104" y="163"/>
                  <a:pt x="104" y="163"/>
                </a:cubicBezTo>
                <a:cubicBezTo>
                  <a:pt x="110" y="163"/>
                  <a:pt x="115" y="161"/>
                  <a:pt x="120" y="159"/>
                </a:cubicBezTo>
                <a:cubicBezTo>
                  <a:pt x="127" y="172"/>
                  <a:pt x="127" y="172"/>
                  <a:pt x="127" y="172"/>
                </a:cubicBezTo>
                <a:cubicBezTo>
                  <a:pt x="130" y="177"/>
                  <a:pt x="136" y="178"/>
                  <a:pt x="141" y="175"/>
                </a:cubicBezTo>
                <a:cubicBezTo>
                  <a:pt x="146" y="173"/>
                  <a:pt x="147" y="167"/>
                  <a:pt x="145" y="162"/>
                </a:cubicBezTo>
                <a:cubicBezTo>
                  <a:pt x="137" y="149"/>
                  <a:pt x="137" y="149"/>
                  <a:pt x="137" y="149"/>
                </a:cubicBezTo>
                <a:cubicBezTo>
                  <a:pt x="142" y="146"/>
                  <a:pt x="146" y="142"/>
                  <a:pt x="149" y="137"/>
                </a:cubicBezTo>
                <a:cubicBezTo>
                  <a:pt x="162" y="145"/>
                  <a:pt x="162" y="145"/>
                  <a:pt x="162" y="145"/>
                </a:cubicBezTo>
                <a:cubicBezTo>
                  <a:pt x="167" y="147"/>
                  <a:pt x="173" y="146"/>
                  <a:pt x="175" y="141"/>
                </a:cubicBezTo>
                <a:cubicBezTo>
                  <a:pt x="178" y="136"/>
                  <a:pt x="177" y="130"/>
                  <a:pt x="172" y="127"/>
                </a:cubicBezTo>
                <a:cubicBezTo>
                  <a:pt x="159" y="120"/>
                  <a:pt x="159" y="120"/>
                  <a:pt x="159" y="120"/>
                </a:cubicBezTo>
                <a:cubicBezTo>
                  <a:pt x="161" y="115"/>
                  <a:pt x="163" y="110"/>
                  <a:pt x="163" y="104"/>
                </a:cubicBezTo>
                <a:cubicBezTo>
                  <a:pt x="178" y="104"/>
                  <a:pt x="178" y="104"/>
                  <a:pt x="178" y="104"/>
                </a:cubicBezTo>
                <a:cubicBezTo>
                  <a:pt x="184" y="104"/>
                  <a:pt x="188" y="100"/>
                  <a:pt x="188" y="94"/>
                </a:cubicBezTo>
                <a:cubicBezTo>
                  <a:pt x="188" y="88"/>
                  <a:pt x="184" y="84"/>
                  <a:pt x="178" y="84"/>
                </a:cubicBezTo>
                <a:cubicBezTo>
                  <a:pt x="163" y="84"/>
                  <a:pt x="163" y="84"/>
                  <a:pt x="163" y="84"/>
                </a:cubicBezTo>
                <a:cubicBezTo>
                  <a:pt x="163" y="78"/>
                  <a:pt x="161" y="73"/>
                  <a:pt x="159" y="68"/>
                </a:cubicBezTo>
                <a:cubicBezTo>
                  <a:pt x="172" y="61"/>
                  <a:pt x="172" y="61"/>
                  <a:pt x="172" y="61"/>
                </a:cubicBezTo>
                <a:cubicBezTo>
                  <a:pt x="177" y="58"/>
                  <a:pt x="178" y="52"/>
                  <a:pt x="175" y="47"/>
                </a:cubicBezTo>
                <a:cubicBezTo>
                  <a:pt x="173" y="42"/>
                  <a:pt x="167" y="41"/>
                  <a:pt x="162" y="43"/>
                </a:cubicBezTo>
                <a:cubicBezTo>
                  <a:pt x="149" y="51"/>
                  <a:pt x="149" y="51"/>
                  <a:pt x="149" y="51"/>
                </a:cubicBezTo>
                <a:cubicBezTo>
                  <a:pt x="146" y="46"/>
                  <a:pt x="142" y="42"/>
                  <a:pt x="137" y="39"/>
                </a:cubicBezTo>
                <a:cubicBezTo>
                  <a:pt x="145" y="26"/>
                  <a:pt x="145" y="26"/>
                  <a:pt x="145" y="26"/>
                </a:cubicBezTo>
                <a:cubicBezTo>
                  <a:pt x="147" y="21"/>
                  <a:pt x="146" y="15"/>
                  <a:pt x="141" y="13"/>
                </a:cubicBezTo>
                <a:cubicBezTo>
                  <a:pt x="136" y="10"/>
                  <a:pt x="130" y="11"/>
                  <a:pt x="127" y="16"/>
                </a:cubicBezTo>
                <a:cubicBezTo>
                  <a:pt x="120" y="29"/>
                  <a:pt x="120" y="29"/>
                  <a:pt x="120" y="29"/>
                </a:cubicBezTo>
                <a:cubicBezTo>
                  <a:pt x="115" y="27"/>
                  <a:pt x="110" y="25"/>
                  <a:pt x="104" y="25"/>
                </a:cubicBezTo>
                <a:cubicBezTo>
                  <a:pt x="104" y="10"/>
                  <a:pt x="104" y="10"/>
                  <a:pt x="104" y="10"/>
                </a:cubicBezTo>
                <a:cubicBezTo>
                  <a:pt x="104" y="4"/>
                  <a:pt x="100" y="0"/>
                  <a:pt x="94" y="0"/>
                </a:cubicBezTo>
                <a:close/>
                <a:moveTo>
                  <a:pt x="68" y="116"/>
                </a:moveTo>
                <a:cubicBezTo>
                  <a:pt x="68" y="105"/>
                  <a:pt x="77" y="96"/>
                  <a:pt x="88" y="96"/>
                </a:cubicBezTo>
                <a:cubicBezTo>
                  <a:pt x="99" y="96"/>
                  <a:pt x="108" y="105"/>
                  <a:pt x="108" y="116"/>
                </a:cubicBezTo>
                <a:cubicBezTo>
                  <a:pt x="108" y="127"/>
                  <a:pt x="99" y="136"/>
                  <a:pt x="88" y="136"/>
                </a:cubicBezTo>
                <a:cubicBezTo>
                  <a:pt x="77" y="136"/>
                  <a:pt x="68" y="127"/>
                  <a:pt x="68" y="116"/>
                </a:cubicBezTo>
                <a:close/>
                <a:moveTo>
                  <a:pt x="108" y="78"/>
                </a:moveTo>
                <a:cubicBezTo>
                  <a:pt x="108" y="70"/>
                  <a:pt x="114" y="64"/>
                  <a:pt x="122" y="64"/>
                </a:cubicBezTo>
                <a:cubicBezTo>
                  <a:pt x="130" y="64"/>
                  <a:pt x="136" y="70"/>
                  <a:pt x="136" y="78"/>
                </a:cubicBezTo>
                <a:cubicBezTo>
                  <a:pt x="136" y="86"/>
                  <a:pt x="130" y="92"/>
                  <a:pt x="122" y="92"/>
                </a:cubicBezTo>
                <a:cubicBezTo>
                  <a:pt x="114" y="92"/>
                  <a:pt x="108" y="86"/>
                  <a:pt x="108" y="78"/>
                </a:cubicBezTo>
                <a:close/>
                <a:moveTo>
                  <a:pt x="76" y="58"/>
                </a:moveTo>
                <a:cubicBezTo>
                  <a:pt x="76" y="52"/>
                  <a:pt x="80" y="48"/>
                  <a:pt x="86" y="48"/>
                </a:cubicBezTo>
                <a:cubicBezTo>
                  <a:pt x="92" y="48"/>
                  <a:pt x="96" y="52"/>
                  <a:pt x="96" y="58"/>
                </a:cubicBezTo>
                <a:cubicBezTo>
                  <a:pt x="96" y="64"/>
                  <a:pt x="92" y="68"/>
                  <a:pt x="86" y="68"/>
                </a:cubicBezTo>
                <a:cubicBezTo>
                  <a:pt x="80" y="68"/>
                  <a:pt x="76" y="64"/>
                  <a:pt x="76" y="58"/>
                </a:cubicBez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08" name="Freeform 102">
            <a:extLst>
              <a:ext uri="{FF2B5EF4-FFF2-40B4-BE49-F238E27FC236}">
                <a16:creationId xmlns:a16="http://schemas.microsoft.com/office/drawing/2014/main" id="{015E7457-F176-4833-8536-87F5BCC3ED7A}"/>
              </a:ext>
            </a:extLst>
          </p:cNvPr>
          <p:cNvSpPr>
            <a:spLocks/>
          </p:cNvSpPr>
          <p:nvPr/>
        </p:nvSpPr>
        <p:spPr bwMode="auto">
          <a:xfrm>
            <a:off x="1650874" y="1261269"/>
            <a:ext cx="312738" cy="311150"/>
          </a:xfrm>
          <a:custGeom>
            <a:avLst/>
            <a:gdLst>
              <a:gd name="T0" fmla="*/ 10 w 192"/>
              <a:gd name="T1" fmla="*/ 139 h 191"/>
              <a:gd name="T2" fmla="*/ 20 w 192"/>
              <a:gd name="T3" fmla="*/ 120 h 191"/>
              <a:gd name="T4" fmla="*/ 32 w 192"/>
              <a:gd name="T5" fmla="*/ 111 h 191"/>
              <a:gd name="T6" fmla="*/ 36 w 192"/>
              <a:gd name="T7" fmla="*/ 139 h 191"/>
              <a:gd name="T8" fmla="*/ 20 w 192"/>
              <a:gd name="T9" fmla="*/ 163 h 191"/>
              <a:gd name="T10" fmla="*/ 30 w 192"/>
              <a:gd name="T11" fmla="*/ 191 h 191"/>
              <a:gd name="T12" fmla="*/ 40 w 192"/>
              <a:gd name="T13" fmla="*/ 169 h 191"/>
              <a:gd name="T14" fmla="*/ 48 w 192"/>
              <a:gd name="T15" fmla="*/ 157 h 191"/>
              <a:gd name="T16" fmla="*/ 78 w 192"/>
              <a:gd name="T17" fmla="*/ 179 h 191"/>
              <a:gd name="T18" fmla="*/ 88 w 192"/>
              <a:gd name="T19" fmla="*/ 171 h 191"/>
              <a:gd name="T20" fmla="*/ 96 w 192"/>
              <a:gd name="T21" fmla="*/ 95 h 191"/>
              <a:gd name="T22" fmla="*/ 104 w 192"/>
              <a:gd name="T23" fmla="*/ 171 h 191"/>
              <a:gd name="T24" fmla="*/ 114 w 192"/>
              <a:gd name="T25" fmla="*/ 179 h 191"/>
              <a:gd name="T26" fmla="*/ 144 w 192"/>
              <a:gd name="T27" fmla="*/ 157 h 191"/>
              <a:gd name="T28" fmla="*/ 152 w 192"/>
              <a:gd name="T29" fmla="*/ 169 h 191"/>
              <a:gd name="T30" fmla="*/ 162 w 192"/>
              <a:gd name="T31" fmla="*/ 191 h 191"/>
              <a:gd name="T32" fmla="*/ 172 w 192"/>
              <a:gd name="T33" fmla="*/ 163 h 191"/>
              <a:gd name="T34" fmla="*/ 156 w 192"/>
              <a:gd name="T35" fmla="*/ 139 h 191"/>
              <a:gd name="T36" fmla="*/ 160 w 192"/>
              <a:gd name="T37" fmla="*/ 111 h 191"/>
              <a:gd name="T38" fmla="*/ 172 w 192"/>
              <a:gd name="T39" fmla="*/ 120 h 191"/>
              <a:gd name="T40" fmla="*/ 182 w 192"/>
              <a:gd name="T41" fmla="*/ 139 h 191"/>
              <a:gd name="T42" fmla="*/ 192 w 192"/>
              <a:gd name="T43" fmla="*/ 111 h 191"/>
              <a:gd name="T44" fmla="*/ 153 w 192"/>
              <a:gd name="T45" fmla="*/ 91 h 191"/>
              <a:gd name="T46" fmla="*/ 164 w 192"/>
              <a:gd name="T47" fmla="*/ 63 h 191"/>
              <a:gd name="T48" fmla="*/ 168 w 192"/>
              <a:gd name="T49" fmla="*/ 33 h 191"/>
              <a:gd name="T50" fmla="*/ 148 w 192"/>
              <a:gd name="T51" fmla="*/ 33 h 191"/>
              <a:gd name="T52" fmla="*/ 147 w 192"/>
              <a:gd name="T53" fmla="*/ 51 h 191"/>
              <a:gd name="T54" fmla="*/ 128 w 192"/>
              <a:gd name="T55" fmla="*/ 31 h 191"/>
              <a:gd name="T56" fmla="*/ 104 w 192"/>
              <a:gd name="T57" fmla="*/ 19 h 191"/>
              <a:gd name="T58" fmla="*/ 88 w 192"/>
              <a:gd name="T59" fmla="*/ 19 h 191"/>
              <a:gd name="T60" fmla="*/ 64 w 192"/>
              <a:gd name="T61" fmla="*/ 31 h 191"/>
              <a:gd name="T62" fmla="*/ 45 w 192"/>
              <a:gd name="T63" fmla="*/ 51 h 191"/>
              <a:gd name="T64" fmla="*/ 44 w 192"/>
              <a:gd name="T65" fmla="*/ 33 h 191"/>
              <a:gd name="T66" fmla="*/ 24 w 192"/>
              <a:gd name="T67" fmla="*/ 33 h 191"/>
              <a:gd name="T68" fmla="*/ 28 w 192"/>
              <a:gd name="T69" fmla="*/ 63 h 191"/>
              <a:gd name="T70" fmla="*/ 39 w 192"/>
              <a:gd name="T71" fmla="*/ 91 h 191"/>
              <a:gd name="T72" fmla="*/ 0 w 192"/>
              <a:gd name="T73" fmla="*/ 11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2" h="191">
                <a:moveTo>
                  <a:pt x="0" y="129"/>
                </a:moveTo>
                <a:cubicBezTo>
                  <a:pt x="0" y="135"/>
                  <a:pt x="4" y="139"/>
                  <a:pt x="10" y="139"/>
                </a:cubicBezTo>
                <a:cubicBezTo>
                  <a:pt x="16" y="139"/>
                  <a:pt x="20" y="135"/>
                  <a:pt x="20" y="129"/>
                </a:cubicBezTo>
                <a:cubicBezTo>
                  <a:pt x="20" y="120"/>
                  <a:pt x="20" y="120"/>
                  <a:pt x="20" y="120"/>
                </a:cubicBezTo>
                <a:cubicBezTo>
                  <a:pt x="20" y="115"/>
                  <a:pt x="24" y="111"/>
                  <a:pt x="29" y="111"/>
                </a:cubicBezTo>
                <a:cubicBezTo>
                  <a:pt x="32" y="111"/>
                  <a:pt x="32" y="111"/>
                  <a:pt x="32" y="111"/>
                </a:cubicBezTo>
                <a:cubicBezTo>
                  <a:pt x="32" y="113"/>
                  <a:pt x="32" y="115"/>
                  <a:pt x="32" y="117"/>
                </a:cubicBezTo>
                <a:cubicBezTo>
                  <a:pt x="32" y="125"/>
                  <a:pt x="33" y="132"/>
                  <a:pt x="36" y="139"/>
                </a:cubicBezTo>
                <a:cubicBezTo>
                  <a:pt x="24" y="152"/>
                  <a:pt x="24" y="152"/>
                  <a:pt x="24" y="152"/>
                </a:cubicBezTo>
                <a:cubicBezTo>
                  <a:pt x="22" y="154"/>
                  <a:pt x="20" y="160"/>
                  <a:pt x="20" y="163"/>
                </a:cubicBezTo>
                <a:cubicBezTo>
                  <a:pt x="20" y="181"/>
                  <a:pt x="20" y="181"/>
                  <a:pt x="20" y="181"/>
                </a:cubicBezTo>
                <a:cubicBezTo>
                  <a:pt x="20" y="187"/>
                  <a:pt x="24" y="191"/>
                  <a:pt x="30" y="191"/>
                </a:cubicBezTo>
                <a:cubicBezTo>
                  <a:pt x="36" y="191"/>
                  <a:pt x="40" y="187"/>
                  <a:pt x="40" y="181"/>
                </a:cubicBezTo>
                <a:cubicBezTo>
                  <a:pt x="40" y="169"/>
                  <a:pt x="40" y="169"/>
                  <a:pt x="40" y="169"/>
                </a:cubicBezTo>
                <a:cubicBezTo>
                  <a:pt x="40" y="167"/>
                  <a:pt x="41" y="165"/>
                  <a:pt x="41" y="164"/>
                </a:cubicBezTo>
                <a:cubicBezTo>
                  <a:pt x="48" y="157"/>
                  <a:pt x="48" y="157"/>
                  <a:pt x="48" y="157"/>
                </a:cubicBezTo>
                <a:cubicBezTo>
                  <a:pt x="55" y="166"/>
                  <a:pt x="64" y="175"/>
                  <a:pt x="77" y="178"/>
                </a:cubicBezTo>
                <a:cubicBezTo>
                  <a:pt x="77" y="179"/>
                  <a:pt x="78" y="179"/>
                  <a:pt x="78" y="179"/>
                </a:cubicBezTo>
                <a:cubicBezTo>
                  <a:pt x="79" y="179"/>
                  <a:pt x="79" y="179"/>
                  <a:pt x="80" y="179"/>
                </a:cubicBezTo>
                <a:cubicBezTo>
                  <a:pt x="84" y="179"/>
                  <a:pt x="88" y="175"/>
                  <a:pt x="88" y="171"/>
                </a:cubicBezTo>
                <a:cubicBezTo>
                  <a:pt x="88" y="103"/>
                  <a:pt x="88" y="103"/>
                  <a:pt x="88" y="103"/>
                </a:cubicBezTo>
                <a:cubicBezTo>
                  <a:pt x="88" y="99"/>
                  <a:pt x="92" y="95"/>
                  <a:pt x="96" y="95"/>
                </a:cubicBezTo>
                <a:cubicBezTo>
                  <a:pt x="100" y="95"/>
                  <a:pt x="104" y="99"/>
                  <a:pt x="104" y="103"/>
                </a:cubicBezTo>
                <a:cubicBezTo>
                  <a:pt x="104" y="171"/>
                  <a:pt x="104" y="171"/>
                  <a:pt x="104" y="171"/>
                </a:cubicBezTo>
                <a:cubicBezTo>
                  <a:pt x="104" y="175"/>
                  <a:pt x="108" y="179"/>
                  <a:pt x="112" y="179"/>
                </a:cubicBezTo>
                <a:cubicBezTo>
                  <a:pt x="113" y="179"/>
                  <a:pt x="114" y="179"/>
                  <a:pt x="114" y="179"/>
                </a:cubicBezTo>
                <a:cubicBezTo>
                  <a:pt x="115" y="178"/>
                  <a:pt x="115" y="178"/>
                  <a:pt x="115" y="178"/>
                </a:cubicBezTo>
                <a:cubicBezTo>
                  <a:pt x="128" y="175"/>
                  <a:pt x="137" y="166"/>
                  <a:pt x="144" y="157"/>
                </a:cubicBezTo>
                <a:cubicBezTo>
                  <a:pt x="151" y="164"/>
                  <a:pt x="151" y="164"/>
                  <a:pt x="151" y="164"/>
                </a:cubicBezTo>
                <a:cubicBezTo>
                  <a:pt x="151" y="165"/>
                  <a:pt x="152" y="167"/>
                  <a:pt x="152" y="169"/>
                </a:cubicBezTo>
                <a:cubicBezTo>
                  <a:pt x="152" y="181"/>
                  <a:pt x="152" y="181"/>
                  <a:pt x="152" y="181"/>
                </a:cubicBezTo>
                <a:cubicBezTo>
                  <a:pt x="152" y="187"/>
                  <a:pt x="156" y="191"/>
                  <a:pt x="162" y="191"/>
                </a:cubicBezTo>
                <a:cubicBezTo>
                  <a:pt x="168" y="191"/>
                  <a:pt x="172" y="187"/>
                  <a:pt x="172" y="181"/>
                </a:cubicBezTo>
                <a:cubicBezTo>
                  <a:pt x="172" y="163"/>
                  <a:pt x="172" y="163"/>
                  <a:pt x="172" y="163"/>
                </a:cubicBezTo>
                <a:cubicBezTo>
                  <a:pt x="172" y="160"/>
                  <a:pt x="170" y="154"/>
                  <a:pt x="168" y="152"/>
                </a:cubicBezTo>
                <a:cubicBezTo>
                  <a:pt x="156" y="139"/>
                  <a:pt x="156" y="139"/>
                  <a:pt x="156" y="139"/>
                </a:cubicBezTo>
                <a:cubicBezTo>
                  <a:pt x="159" y="132"/>
                  <a:pt x="160" y="125"/>
                  <a:pt x="160" y="117"/>
                </a:cubicBezTo>
                <a:cubicBezTo>
                  <a:pt x="160" y="115"/>
                  <a:pt x="160" y="113"/>
                  <a:pt x="160" y="111"/>
                </a:cubicBezTo>
                <a:cubicBezTo>
                  <a:pt x="163" y="111"/>
                  <a:pt x="163" y="111"/>
                  <a:pt x="163" y="111"/>
                </a:cubicBezTo>
                <a:cubicBezTo>
                  <a:pt x="168" y="111"/>
                  <a:pt x="172" y="115"/>
                  <a:pt x="172" y="120"/>
                </a:cubicBezTo>
                <a:cubicBezTo>
                  <a:pt x="172" y="129"/>
                  <a:pt x="172" y="129"/>
                  <a:pt x="172" y="129"/>
                </a:cubicBezTo>
                <a:cubicBezTo>
                  <a:pt x="172" y="135"/>
                  <a:pt x="176" y="139"/>
                  <a:pt x="182" y="139"/>
                </a:cubicBezTo>
                <a:cubicBezTo>
                  <a:pt x="188" y="139"/>
                  <a:pt x="192" y="135"/>
                  <a:pt x="192" y="129"/>
                </a:cubicBezTo>
                <a:cubicBezTo>
                  <a:pt x="192" y="111"/>
                  <a:pt x="192" y="111"/>
                  <a:pt x="192" y="111"/>
                </a:cubicBezTo>
                <a:cubicBezTo>
                  <a:pt x="192" y="100"/>
                  <a:pt x="183" y="91"/>
                  <a:pt x="172" y="91"/>
                </a:cubicBezTo>
                <a:cubicBezTo>
                  <a:pt x="153" y="91"/>
                  <a:pt x="153" y="91"/>
                  <a:pt x="153" y="91"/>
                </a:cubicBezTo>
                <a:cubicBezTo>
                  <a:pt x="151" y="88"/>
                  <a:pt x="149" y="84"/>
                  <a:pt x="147" y="81"/>
                </a:cubicBezTo>
                <a:cubicBezTo>
                  <a:pt x="164" y="63"/>
                  <a:pt x="164" y="63"/>
                  <a:pt x="164" y="63"/>
                </a:cubicBezTo>
                <a:cubicBezTo>
                  <a:pt x="166" y="61"/>
                  <a:pt x="168" y="55"/>
                  <a:pt x="168" y="51"/>
                </a:cubicBezTo>
                <a:cubicBezTo>
                  <a:pt x="168" y="33"/>
                  <a:pt x="168" y="33"/>
                  <a:pt x="168" y="33"/>
                </a:cubicBezTo>
                <a:cubicBezTo>
                  <a:pt x="168" y="27"/>
                  <a:pt x="164" y="23"/>
                  <a:pt x="158" y="23"/>
                </a:cubicBezTo>
                <a:cubicBezTo>
                  <a:pt x="152" y="23"/>
                  <a:pt x="148" y="27"/>
                  <a:pt x="148" y="33"/>
                </a:cubicBezTo>
                <a:cubicBezTo>
                  <a:pt x="148" y="46"/>
                  <a:pt x="148" y="46"/>
                  <a:pt x="148" y="46"/>
                </a:cubicBezTo>
                <a:cubicBezTo>
                  <a:pt x="148" y="48"/>
                  <a:pt x="147" y="50"/>
                  <a:pt x="147" y="51"/>
                </a:cubicBezTo>
                <a:cubicBezTo>
                  <a:pt x="136" y="63"/>
                  <a:pt x="136" y="63"/>
                  <a:pt x="136" y="63"/>
                </a:cubicBezTo>
                <a:cubicBezTo>
                  <a:pt x="131" y="54"/>
                  <a:pt x="128" y="44"/>
                  <a:pt x="128" y="31"/>
                </a:cubicBezTo>
                <a:cubicBezTo>
                  <a:pt x="128" y="16"/>
                  <a:pt x="118" y="4"/>
                  <a:pt x="104" y="0"/>
                </a:cubicBezTo>
                <a:cubicBezTo>
                  <a:pt x="104" y="19"/>
                  <a:pt x="104" y="19"/>
                  <a:pt x="104" y="19"/>
                </a:cubicBezTo>
                <a:cubicBezTo>
                  <a:pt x="104" y="23"/>
                  <a:pt x="100" y="27"/>
                  <a:pt x="96" y="27"/>
                </a:cubicBezTo>
                <a:cubicBezTo>
                  <a:pt x="92" y="27"/>
                  <a:pt x="88" y="23"/>
                  <a:pt x="88" y="19"/>
                </a:cubicBezTo>
                <a:cubicBezTo>
                  <a:pt x="88" y="0"/>
                  <a:pt x="88" y="0"/>
                  <a:pt x="88" y="0"/>
                </a:cubicBezTo>
                <a:cubicBezTo>
                  <a:pt x="74" y="4"/>
                  <a:pt x="64" y="16"/>
                  <a:pt x="64" y="31"/>
                </a:cubicBezTo>
                <a:cubicBezTo>
                  <a:pt x="64" y="44"/>
                  <a:pt x="61" y="54"/>
                  <a:pt x="56" y="62"/>
                </a:cubicBezTo>
                <a:cubicBezTo>
                  <a:pt x="45" y="51"/>
                  <a:pt x="45" y="51"/>
                  <a:pt x="45" y="51"/>
                </a:cubicBezTo>
                <a:cubicBezTo>
                  <a:pt x="45" y="50"/>
                  <a:pt x="44" y="48"/>
                  <a:pt x="44" y="46"/>
                </a:cubicBezTo>
                <a:cubicBezTo>
                  <a:pt x="44" y="33"/>
                  <a:pt x="44" y="33"/>
                  <a:pt x="44" y="33"/>
                </a:cubicBezTo>
                <a:cubicBezTo>
                  <a:pt x="44" y="27"/>
                  <a:pt x="40" y="23"/>
                  <a:pt x="34" y="23"/>
                </a:cubicBezTo>
                <a:cubicBezTo>
                  <a:pt x="28" y="23"/>
                  <a:pt x="24" y="27"/>
                  <a:pt x="24" y="33"/>
                </a:cubicBezTo>
                <a:cubicBezTo>
                  <a:pt x="24" y="51"/>
                  <a:pt x="24" y="51"/>
                  <a:pt x="24" y="51"/>
                </a:cubicBezTo>
                <a:cubicBezTo>
                  <a:pt x="24" y="55"/>
                  <a:pt x="26" y="61"/>
                  <a:pt x="28" y="63"/>
                </a:cubicBezTo>
                <a:cubicBezTo>
                  <a:pt x="45" y="81"/>
                  <a:pt x="45" y="81"/>
                  <a:pt x="45" y="81"/>
                </a:cubicBezTo>
                <a:cubicBezTo>
                  <a:pt x="43" y="84"/>
                  <a:pt x="41" y="88"/>
                  <a:pt x="39" y="91"/>
                </a:cubicBezTo>
                <a:cubicBezTo>
                  <a:pt x="20" y="91"/>
                  <a:pt x="20" y="91"/>
                  <a:pt x="20" y="91"/>
                </a:cubicBezTo>
                <a:cubicBezTo>
                  <a:pt x="9" y="91"/>
                  <a:pt x="0" y="100"/>
                  <a:pt x="0" y="111"/>
                </a:cubicBezTo>
                <a:lnTo>
                  <a:pt x="0" y="129"/>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Tree>
    <p:extLst>
      <p:ext uri="{BB962C8B-B14F-4D97-AF65-F5344CB8AC3E}">
        <p14:creationId xmlns:p14="http://schemas.microsoft.com/office/powerpoint/2010/main" val="3982855419"/>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73A23E86-358C-4128-8EDE-3D7A6E11BCD8}"/>
              </a:ext>
            </a:extLst>
          </p:cNvPr>
          <p:cNvPicPr>
            <a:picLocks noChangeAspect="1"/>
          </p:cNvPicPr>
          <p:nvPr/>
        </p:nvPicPr>
        <p:blipFill rotWithShape="1">
          <a:blip r:embed="rId3">
            <a:extLst>
              <a:ext uri="{28A0092B-C50C-407E-A947-70E740481C1C}">
                <a14:useLocalDpi xmlns:a14="http://schemas.microsoft.com/office/drawing/2010/main" val="0"/>
              </a:ext>
            </a:extLst>
          </a:blip>
          <a:srcRect l="1251" t="-973" r="-139" b="28729"/>
          <a:stretch/>
        </p:blipFill>
        <p:spPr>
          <a:xfrm>
            <a:off x="0" y="-177798"/>
            <a:ext cx="12192000" cy="7035796"/>
          </a:xfrm>
          <a:prstGeom prst="rect">
            <a:avLst/>
          </a:prstGeom>
        </p:spPr>
      </p:pic>
      <p:sp>
        <p:nvSpPr>
          <p:cNvPr id="27" name="矩形 26">
            <a:extLst>
              <a:ext uri="{FF2B5EF4-FFF2-40B4-BE49-F238E27FC236}">
                <a16:creationId xmlns:a16="http://schemas.microsoft.com/office/drawing/2014/main" id="{5607BCEE-F6F3-4F8A-8D36-55FBA5495466}"/>
              </a:ext>
            </a:extLst>
          </p:cNvPr>
          <p:cNvSpPr/>
          <p:nvPr/>
        </p:nvSpPr>
        <p:spPr>
          <a:xfrm rot="10800000">
            <a:off x="-1" y="-177799"/>
            <a:ext cx="12191998" cy="7035796"/>
          </a:xfrm>
          <a:prstGeom prst="rect">
            <a:avLst/>
          </a:prstGeom>
          <a:gradFill flip="none" rotWithShape="1">
            <a:gsLst>
              <a:gs pos="0">
                <a:srgbClr val="FD1850">
                  <a:alpha val="86000"/>
                </a:srgbClr>
              </a:gs>
              <a:gs pos="48000">
                <a:srgbClr val="C94EB8">
                  <a:alpha val="97000"/>
                </a:srgbClr>
              </a:gs>
              <a:gs pos="78000">
                <a:srgbClr val="C163D1">
                  <a:alpha val="95000"/>
                </a:srgbClr>
              </a:gs>
              <a:gs pos="100000">
                <a:srgbClr val="BD7BE9"/>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文本框 9">
            <a:extLst>
              <a:ext uri="{FF2B5EF4-FFF2-40B4-BE49-F238E27FC236}">
                <a16:creationId xmlns:a16="http://schemas.microsoft.com/office/drawing/2014/main" id="{56253CF5-5625-4358-8EBF-8F9592076966}"/>
              </a:ext>
            </a:extLst>
          </p:cNvPr>
          <p:cNvSpPr txBox="1"/>
          <p:nvPr/>
        </p:nvSpPr>
        <p:spPr>
          <a:xfrm>
            <a:off x="4789838" y="2809329"/>
            <a:ext cx="2967924" cy="769441"/>
          </a:xfrm>
          <a:prstGeom prst="rect">
            <a:avLst/>
          </a:prstGeom>
          <a:noFill/>
        </p:spPr>
        <p:txBody>
          <a:bodyPr wrap="square" rtlCol="0">
            <a:spAutoFit/>
          </a:bodyPr>
          <a:lstStyle/>
          <a:p>
            <a:r>
              <a:rPr lang="zh-CN" altLang="en-US" sz="4400" dirty="0">
                <a:solidFill>
                  <a:schemeClr val="bg1"/>
                </a:solidFill>
                <a:latin typeface="方正黑体简体" panose="02010601030101010101" pitchFamily="2" charset="-122"/>
                <a:ea typeface="方正黑体简体" panose="02010601030101010101" pitchFamily="2" charset="-122"/>
              </a:rPr>
              <a:t>关于我们</a:t>
            </a:r>
          </a:p>
        </p:txBody>
      </p:sp>
      <p:sp>
        <p:nvSpPr>
          <p:cNvPr id="11" name="文本框 10">
            <a:extLst>
              <a:ext uri="{FF2B5EF4-FFF2-40B4-BE49-F238E27FC236}">
                <a16:creationId xmlns:a16="http://schemas.microsoft.com/office/drawing/2014/main" id="{6A3164B5-6273-411C-B134-1D798F3C02FC}"/>
              </a:ext>
            </a:extLst>
          </p:cNvPr>
          <p:cNvSpPr txBox="1"/>
          <p:nvPr/>
        </p:nvSpPr>
        <p:spPr>
          <a:xfrm>
            <a:off x="4053238" y="3561149"/>
            <a:ext cx="4016375" cy="1290738"/>
          </a:xfrm>
          <a:prstGeom prst="rect">
            <a:avLst/>
          </a:prstGeom>
          <a:noFill/>
        </p:spPr>
        <p:txBody>
          <a:bodyPr wrap="square" rtlCol="0">
            <a:spAutoFit/>
          </a:bodyPr>
          <a:lstStyle/>
          <a:p>
            <a:pPr algn="ctr">
              <a:lnSpc>
                <a:spcPct val="150000"/>
              </a:lnSpc>
            </a:pPr>
            <a:r>
              <a:rPr lang="en-US" altLang="zh-CN" dirty="0">
                <a:solidFill>
                  <a:schemeClr val="bg1"/>
                </a:solidFill>
                <a:latin typeface="方正黑体简体" panose="02010601030101010101" pitchFamily="2" charset="-122"/>
                <a:ea typeface="方正黑体简体" panose="02010601030101010101" pitchFamily="2" charset="-122"/>
              </a:rPr>
              <a:t>how many characters are available for your password you should be sure to use every one of</a:t>
            </a:r>
            <a:endParaRPr lang="zh-CN" altLang="en-US" dirty="0">
              <a:solidFill>
                <a:schemeClr val="bg1"/>
              </a:solidFill>
              <a:latin typeface="方正黑体简体" panose="02010601030101010101" pitchFamily="2" charset="-122"/>
              <a:ea typeface="方正黑体简体" panose="02010601030101010101" pitchFamily="2" charset="-122"/>
            </a:endParaRPr>
          </a:p>
        </p:txBody>
      </p:sp>
      <p:cxnSp>
        <p:nvCxnSpPr>
          <p:cNvPr id="13" name="直接连接符 12">
            <a:extLst>
              <a:ext uri="{FF2B5EF4-FFF2-40B4-BE49-F238E27FC236}">
                <a16:creationId xmlns:a16="http://schemas.microsoft.com/office/drawing/2014/main" id="{63C9A963-A460-4C50-A2DA-2C980A0A3CDC}"/>
              </a:ext>
            </a:extLst>
          </p:cNvPr>
          <p:cNvCxnSpPr>
            <a:cxnSpLocks/>
          </p:cNvCxnSpPr>
          <p:nvPr/>
        </p:nvCxnSpPr>
        <p:spPr>
          <a:xfrm>
            <a:off x="9039225" y="158432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6389E97B-834F-4F6E-A486-BC56323F7DF8}"/>
              </a:ext>
            </a:extLst>
          </p:cNvPr>
          <p:cNvSpPr txBox="1"/>
          <p:nvPr/>
        </p:nvSpPr>
        <p:spPr>
          <a:xfrm>
            <a:off x="4477987" y="1885999"/>
            <a:ext cx="2967924" cy="923330"/>
          </a:xfrm>
          <a:prstGeom prst="rect">
            <a:avLst/>
          </a:prstGeom>
          <a:noFill/>
        </p:spPr>
        <p:txBody>
          <a:bodyPr wrap="square" rtlCol="0">
            <a:spAutoFit/>
          </a:bodyPr>
          <a:lstStyle/>
          <a:p>
            <a:r>
              <a:rPr lang="en-US" altLang="zh-CN" sz="5400" dirty="0">
                <a:solidFill>
                  <a:schemeClr val="bg1"/>
                </a:solidFill>
                <a:latin typeface="方正黑体简体" panose="02010601030101010101" pitchFamily="2" charset="-122"/>
                <a:ea typeface="方正黑体简体" panose="02010601030101010101" pitchFamily="2" charset="-122"/>
              </a:rPr>
              <a:t>PART 01</a:t>
            </a:r>
            <a:endParaRPr lang="zh-CN" altLang="en-US" sz="5400" dirty="0">
              <a:solidFill>
                <a:schemeClr val="bg1"/>
              </a:solidFill>
              <a:latin typeface="方正黑体简体" panose="02010601030101010101" pitchFamily="2" charset="-122"/>
              <a:ea typeface="方正黑体简体" panose="02010601030101010101" pitchFamily="2" charset="-122"/>
            </a:endParaRPr>
          </a:p>
        </p:txBody>
      </p:sp>
      <p:cxnSp>
        <p:nvCxnSpPr>
          <p:cNvPr id="29" name="直接连接符 28">
            <a:extLst>
              <a:ext uri="{FF2B5EF4-FFF2-40B4-BE49-F238E27FC236}">
                <a16:creationId xmlns:a16="http://schemas.microsoft.com/office/drawing/2014/main" id="{FFABE389-C29B-44BA-ADC7-BDAB83CEA887}"/>
              </a:ext>
            </a:extLst>
          </p:cNvPr>
          <p:cNvCxnSpPr>
            <a:cxnSpLocks/>
          </p:cNvCxnSpPr>
          <p:nvPr/>
        </p:nvCxnSpPr>
        <p:spPr>
          <a:xfrm>
            <a:off x="3032125" y="-29527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9292880"/>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inVertical)">
                                      <p:cBhvr>
                                        <p:cTn id="10" dur="500"/>
                                        <p:tgtEl>
                                          <p:spTgt spid="10"/>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arn(inVertical)">
                                      <p:cBhvr>
                                        <p:cTn id="13" dur="500"/>
                                        <p:tgtEl>
                                          <p:spTgt spid="11"/>
                                        </p:tgtEl>
                                      </p:cBhvr>
                                    </p:animEffect>
                                  </p:childTnLst>
                                </p:cTn>
                              </p:par>
                              <p:par>
                                <p:cTn id="14" presetID="16" presetClass="entr" presetSubtype="21"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barn(inVertical)">
                                      <p:cBhvr>
                                        <p:cTn id="16" dur="500"/>
                                        <p:tgtEl>
                                          <p:spTgt spid="1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down)">
                                      <p:cBhvr>
                                        <p:cTn id="19" dur="500"/>
                                        <p:tgtEl>
                                          <p:spTgt spid="27"/>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barn(inVertical)">
                                      <p:cBhvr>
                                        <p:cTn id="22" dur="500"/>
                                        <p:tgtEl>
                                          <p:spTgt spid="28"/>
                                        </p:tgtEl>
                                      </p:cBhvr>
                                    </p:animEffect>
                                  </p:childTnLst>
                                </p:cTn>
                              </p:par>
                              <p:par>
                                <p:cTn id="23" presetID="16" presetClass="entr" presetSubtype="21" fill="hold" nodeType="with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barn(inVertical)">
                                      <p:cBhvr>
                                        <p:cTn id="2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10" grpId="0"/>
      <p:bldP spid="11" grpId="0"/>
      <p:bldP spid="2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45CFAB1A-077E-4C0B-8DC1-64353AC533A6}"/>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r="22738"/>
          <a:stretch/>
        </p:blipFill>
        <p:spPr>
          <a:xfrm>
            <a:off x="371759" y="3526291"/>
            <a:ext cx="3758074" cy="3242738"/>
          </a:xfrm>
          <a:prstGeom prst="rect">
            <a:avLst/>
          </a:prstGeom>
        </p:spPr>
      </p:pic>
      <p:sp>
        <p:nvSpPr>
          <p:cNvPr id="5" name="矩形 4">
            <a:extLst>
              <a:ext uri="{FF2B5EF4-FFF2-40B4-BE49-F238E27FC236}">
                <a16:creationId xmlns:a16="http://schemas.microsoft.com/office/drawing/2014/main" id="{63F8222C-9D7C-42F9-A482-45973CF6FEE8}"/>
              </a:ext>
            </a:extLst>
          </p:cNvPr>
          <p:cNvSpPr/>
          <p:nvPr/>
        </p:nvSpPr>
        <p:spPr>
          <a:xfrm>
            <a:off x="9476994" y="0"/>
            <a:ext cx="2543175" cy="6858000"/>
          </a:xfrm>
          <a:prstGeom prst="rect">
            <a:avLst/>
          </a:prstGeom>
          <a:gradFill>
            <a:gsLst>
              <a:gs pos="69000">
                <a:srgbClr val="923BA9"/>
              </a:gs>
              <a:gs pos="44000">
                <a:srgbClr val="C94EB8"/>
              </a:gs>
              <a:gs pos="8000">
                <a:srgbClr val="FD1850"/>
              </a:gs>
              <a:gs pos="100000">
                <a:srgbClr val="7030A0">
                  <a:alpha val="55000"/>
                </a:srgbClr>
              </a:gs>
            </a:gsLst>
            <a:path path="circle">
              <a:fillToRect l="50000" t="-80000" r="50000" b="18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4" name="组合 13">
            <a:extLst>
              <a:ext uri="{FF2B5EF4-FFF2-40B4-BE49-F238E27FC236}">
                <a16:creationId xmlns:a16="http://schemas.microsoft.com/office/drawing/2014/main" id="{CCA97845-5514-49BC-B8B8-65D1305FD316}"/>
              </a:ext>
            </a:extLst>
          </p:cNvPr>
          <p:cNvGrpSpPr/>
          <p:nvPr/>
        </p:nvGrpSpPr>
        <p:grpSpPr>
          <a:xfrm>
            <a:off x="10410098" y="1273968"/>
            <a:ext cx="971550" cy="4230192"/>
            <a:chOff x="7767511" y="1273968"/>
            <a:chExt cx="971550" cy="4230192"/>
          </a:xfrm>
        </p:grpSpPr>
        <p:sp>
          <p:nvSpPr>
            <p:cNvPr id="6" name="Freeform 48">
              <a:extLst>
                <a:ext uri="{FF2B5EF4-FFF2-40B4-BE49-F238E27FC236}">
                  <a16:creationId xmlns:a16="http://schemas.microsoft.com/office/drawing/2014/main" id="{0222AAB6-C975-4B64-81D7-58E3E4F111D4}"/>
                </a:ext>
              </a:extLst>
            </p:cNvPr>
            <p:cNvSpPr>
              <a:spLocks noEditPoints="1"/>
            </p:cNvSpPr>
            <p:nvPr/>
          </p:nvSpPr>
          <p:spPr bwMode="auto">
            <a:xfrm>
              <a:off x="8026273" y="4823678"/>
              <a:ext cx="227013" cy="311150"/>
            </a:xfrm>
            <a:custGeom>
              <a:avLst/>
              <a:gdLst>
                <a:gd name="T0" fmla="*/ 0 w 140"/>
                <a:gd name="T1" fmla="*/ 66 h 192"/>
                <a:gd name="T2" fmla="*/ 60 w 140"/>
                <a:gd name="T3" fmla="*/ 135 h 192"/>
                <a:gd name="T4" fmla="*/ 60 w 140"/>
                <a:gd name="T5" fmla="*/ 164 h 192"/>
                <a:gd name="T6" fmla="*/ 52 w 140"/>
                <a:gd name="T7" fmla="*/ 172 h 192"/>
                <a:gd name="T8" fmla="*/ 30 w 140"/>
                <a:gd name="T9" fmla="*/ 172 h 192"/>
                <a:gd name="T10" fmla="*/ 20 w 140"/>
                <a:gd name="T11" fmla="*/ 182 h 192"/>
                <a:gd name="T12" fmla="*/ 30 w 140"/>
                <a:gd name="T13" fmla="*/ 192 h 192"/>
                <a:gd name="T14" fmla="*/ 110 w 140"/>
                <a:gd name="T15" fmla="*/ 192 h 192"/>
                <a:gd name="T16" fmla="*/ 120 w 140"/>
                <a:gd name="T17" fmla="*/ 182 h 192"/>
                <a:gd name="T18" fmla="*/ 110 w 140"/>
                <a:gd name="T19" fmla="*/ 172 h 192"/>
                <a:gd name="T20" fmla="*/ 88 w 140"/>
                <a:gd name="T21" fmla="*/ 172 h 192"/>
                <a:gd name="T22" fmla="*/ 80 w 140"/>
                <a:gd name="T23" fmla="*/ 164 h 192"/>
                <a:gd name="T24" fmla="*/ 80 w 140"/>
                <a:gd name="T25" fmla="*/ 135 h 192"/>
                <a:gd name="T26" fmla="*/ 140 w 140"/>
                <a:gd name="T27" fmla="*/ 66 h 192"/>
                <a:gd name="T28" fmla="*/ 140 w 140"/>
                <a:gd name="T29" fmla="*/ 16 h 192"/>
                <a:gd name="T30" fmla="*/ 124 w 140"/>
                <a:gd name="T31" fmla="*/ 0 h 192"/>
                <a:gd name="T32" fmla="*/ 16 w 140"/>
                <a:gd name="T33" fmla="*/ 0 h 192"/>
                <a:gd name="T34" fmla="*/ 0 w 140"/>
                <a:gd name="T35" fmla="*/ 16 h 192"/>
                <a:gd name="T36" fmla="*/ 0 w 140"/>
                <a:gd name="T37" fmla="*/ 66 h 192"/>
                <a:gd name="T38" fmla="*/ 29 w 140"/>
                <a:gd name="T39" fmla="*/ 20 h 192"/>
                <a:gd name="T40" fmla="*/ 111 w 140"/>
                <a:gd name="T41" fmla="*/ 20 h 192"/>
                <a:gd name="T42" fmla="*/ 120 w 140"/>
                <a:gd name="T43" fmla="*/ 29 h 192"/>
                <a:gd name="T44" fmla="*/ 120 w 140"/>
                <a:gd name="T45" fmla="*/ 51 h 192"/>
                <a:gd name="T46" fmla="*/ 111 w 140"/>
                <a:gd name="T47" fmla="*/ 60 h 192"/>
                <a:gd name="T48" fmla="*/ 29 w 140"/>
                <a:gd name="T49" fmla="*/ 60 h 192"/>
                <a:gd name="T50" fmla="*/ 20 w 140"/>
                <a:gd name="T51" fmla="*/ 51 h 192"/>
                <a:gd name="T52" fmla="*/ 20 w 140"/>
                <a:gd name="T53" fmla="*/ 29 h 192"/>
                <a:gd name="T54" fmla="*/ 29 w 140"/>
                <a:gd name="T55" fmla="*/ 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192">
                  <a:moveTo>
                    <a:pt x="0" y="66"/>
                  </a:moveTo>
                  <a:cubicBezTo>
                    <a:pt x="0" y="101"/>
                    <a:pt x="26" y="130"/>
                    <a:pt x="60" y="135"/>
                  </a:cubicBezTo>
                  <a:cubicBezTo>
                    <a:pt x="60" y="164"/>
                    <a:pt x="60" y="164"/>
                    <a:pt x="60" y="164"/>
                  </a:cubicBezTo>
                  <a:cubicBezTo>
                    <a:pt x="60" y="168"/>
                    <a:pt x="56" y="172"/>
                    <a:pt x="52" y="172"/>
                  </a:cubicBezTo>
                  <a:cubicBezTo>
                    <a:pt x="30" y="172"/>
                    <a:pt x="30" y="172"/>
                    <a:pt x="30" y="172"/>
                  </a:cubicBezTo>
                  <a:cubicBezTo>
                    <a:pt x="24" y="172"/>
                    <a:pt x="20" y="176"/>
                    <a:pt x="20" y="182"/>
                  </a:cubicBezTo>
                  <a:cubicBezTo>
                    <a:pt x="20" y="188"/>
                    <a:pt x="24" y="192"/>
                    <a:pt x="30" y="192"/>
                  </a:cubicBezTo>
                  <a:cubicBezTo>
                    <a:pt x="110" y="192"/>
                    <a:pt x="110" y="192"/>
                    <a:pt x="110" y="192"/>
                  </a:cubicBezTo>
                  <a:cubicBezTo>
                    <a:pt x="116" y="192"/>
                    <a:pt x="120" y="188"/>
                    <a:pt x="120" y="182"/>
                  </a:cubicBezTo>
                  <a:cubicBezTo>
                    <a:pt x="120" y="176"/>
                    <a:pt x="116" y="172"/>
                    <a:pt x="110" y="172"/>
                  </a:cubicBezTo>
                  <a:cubicBezTo>
                    <a:pt x="88" y="172"/>
                    <a:pt x="88" y="172"/>
                    <a:pt x="88" y="172"/>
                  </a:cubicBezTo>
                  <a:cubicBezTo>
                    <a:pt x="84" y="172"/>
                    <a:pt x="80" y="168"/>
                    <a:pt x="80" y="164"/>
                  </a:cubicBezTo>
                  <a:cubicBezTo>
                    <a:pt x="80" y="135"/>
                    <a:pt x="80" y="135"/>
                    <a:pt x="80" y="135"/>
                  </a:cubicBezTo>
                  <a:cubicBezTo>
                    <a:pt x="114" y="130"/>
                    <a:pt x="140" y="101"/>
                    <a:pt x="140" y="66"/>
                  </a:cubicBezTo>
                  <a:cubicBezTo>
                    <a:pt x="140" y="16"/>
                    <a:pt x="140" y="16"/>
                    <a:pt x="140" y="16"/>
                  </a:cubicBezTo>
                  <a:cubicBezTo>
                    <a:pt x="140" y="7"/>
                    <a:pt x="133" y="0"/>
                    <a:pt x="124" y="0"/>
                  </a:cubicBezTo>
                  <a:cubicBezTo>
                    <a:pt x="16" y="0"/>
                    <a:pt x="16" y="0"/>
                    <a:pt x="16" y="0"/>
                  </a:cubicBezTo>
                  <a:cubicBezTo>
                    <a:pt x="7" y="0"/>
                    <a:pt x="0" y="7"/>
                    <a:pt x="0" y="16"/>
                  </a:cubicBezTo>
                  <a:lnTo>
                    <a:pt x="0" y="66"/>
                  </a:lnTo>
                  <a:close/>
                  <a:moveTo>
                    <a:pt x="29" y="20"/>
                  </a:moveTo>
                  <a:cubicBezTo>
                    <a:pt x="111" y="20"/>
                    <a:pt x="111" y="20"/>
                    <a:pt x="111" y="20"/>
                  </a:cubicBezTo>
                  <a:cubicBezTo>
                    <a:pt x="116" y="20"/>
                    <a:pt x="120" y="24"/>
                    <a:pt x="120" y="29"/>
                  </a:cubicBezTo>
                  <a:cubicBezTo>
                    <a:pt x="120" y="51"/>
                    <a:pt x="120" y="51"/>
                    <a:pt x="120" y="51"/>
                  </a:cubicBezTo>
                  <a:cubicBezTo>
                    <a:pt x="120" y="56"/>
                    <a:pt x="116" y="60"/>
                    <a:pt x="111" y="60"/>
                  </a:cubicBezTo>
                  <a:cubicBezTo>
                    <a:pt x="29" y="60"/>
                    <a:pt x="29" y="60"/>
                    <a:pt x="29" y="60"/>
                  </a:cubicBezTo>
                  <a:cubicBezTo>
                    <a:pt x="24" y="60"/>
                    <a:pt x="20" y="56"/>
                    <a:pt x="20" y="51"/>
                  </a:cubicBezTo>
                  <a:cubicBezTo>
                    <a:pt x="20" y="29"/>
                    <a:pt x="20" y="29"/>
                    <a:pt x="20" y="29"/>
                  </a:cubicBezTo>
                  <a:cubicBezTo>
                    <a:pt x="20" y="24"/>
                    <a:pt x="24" y="20"/>
                    <a:pt x="29" y="2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7" name="Freeform 49">
              <a:extLst>
                <a:ext uri="{FF2B5EF4-FFF2-40B4-BE49-F238E27FC236}">
                  <a16:creationId xmlns:a16="http://schemas.microsoft.com/office/drawing/2014/main" id="{DE97F368-9753-466D-8805-897DD9219DDF}"/>
                </a:ext>
              </a:extLst>
            </p:cNvPr>
            <p:cNvSpPr>
              <a:spLocks noEditPoints="1"/>
            </p:cNvSpPr>
            <p:nvPr/>
          </p:nvSpPr>
          <p:spPr bwMode="auto">
            <a:xfrm>
              <a:off x="7999332" y="3598835"/>
              <a:ext cx="312738" cy="311150"/>
            </a:xfrm>
            <a:custGeom>
              <a:avLst/>
              <a:gdLst>
                <a:gd name="T0" fmla="*/ 148 w 192"/>
                <a:gd name="T1" fmla="*/ 146 h 192"/>
                <a:gd name="T2" fmla="*/ 160 w 192"/>
                <a:gd name="T3" fmla="*/ 148 h 192"/>
                <a:gd name="T4" fmla="*/ 192 w 192"/>
                <a:gd name="T5" fmla="*/ 116 h 192"/>
                <a:gd name="T6" fmla="*/ 192 w 192"/>
                <a:gd name="T7" fmla="*/ 56 h 192"/>
                <a:gd name="T8" fmla="*/ 160 w 192"/>
                <a:gd name="T9" fmla="*/ 24 h 192"/>
                <a:gd name="T10" fmla="*/ 148 w 192"/>
                <a:gd name="T11" fmla="*/ 26 h 192"/>
                <a:gd name="T12" fmla="*/ 148 w 192"/>
                <a:gd name="T13" fmla="*/ 16 h 192"/>
                <a:gd name="T14" fmla="*/ 132 w 192"/>
                <a:gd name="T15" fmla="*/ 0 h 192"/>
                <a:gd name="T16" fmla="*/ 16 w 192"/>
                <a:gd name="T17" fmla="*/ 0 h 192"/>
                <a:gd name="T18" fmla="*/ 0 w 192"/>
                <a:gd name="T19" fmla="*/ 16 h 192"/>
                <a:gd name="T20" fmla="*/ 0 w 192"/>
                <a:gd name="T21" fmla="*/ 151 h 192"/>
                <a:gd name="T22" fmla="*/ 41 w 192"/>
                <a:gd name="T23" fmla="*/ 192 h 192"/>
                <a:gd name="T24" fmla="*/ 107 w 192"/>
                <a:gd name="T25" fmla="*/ 192 h 192"/>
                <a:gd name="T26" fmla="*/ 148 w 192"/>
                <a:gd name="T27" fmla="*/ 151 h 192"/>
                <a:gd name="T28" fmla="*/ 148 w 192"/>
                <a:gd name="T29" fmla="*/ 146 h 192"/>
                <a:gd name="T30" fmla="*/ 36 w 192"/>
                <a:gd name="T31" fmla="*/ 28 h 192"/>
                <a:gd name="T32" fmla="*/ 36 w 192"/>
                <a:gd name="T33" fmla="*/ 144 h 192"/>
                <a:gd name="T34" fmla="*/ 28 w 192"/>
                <a:gd name="T35" fmla="*/ 152 h 192"/>
                <a:gd name="T36" fmla="*/ 20 w 192"/>
                <a:gd name="T37" fmla="*/ 144 h 192"/>
                <a:gd name="T38" fmla="*/ 20 w 192"/>
                <a:gd name="T39" fmla="*/ 28 h 192"/>
                <a:gd name="T40" fmla="*/ 28 w 192"/>
                <a:gd name="T41" fmla="*/ 20 h 192"/>
                <a:gd name="T42" fmla="*/ 36 w 192"/>
                <a:gd name="T43" fmla="*/ 28 h 192"/>
                <a:gd name="T44" fmla="*/ 172 w 192"/>
                <a:gd name="T45" fmla="*/ 116 h 192"/>
                <a:gd name="T46" fmla="*/ 160 w 192"/>
                <a:gd name="T47" fmla="*/ 128 h 192"/>
                <a:gd name="T48" fmla="*/ 148 w 192"/>
                <a:gd name="T49" fmla="*/ 116 h 192"/>
                <a:gd name="T50" fmla="*/ 148 w 192"/>
                <a:gd name="T51" fmla="*/ 56 h 192"/>
                <a:gd name="T52" fmla="*/ 160 w 192"/>
                <a:gd name="T53" fmla="*/ 44 h 192"/>
                <a:gd name="T54" fmla="*/ 172 w 192"/>
                <a:gd name="T55" fmla="*/ 56 h 192"/>
                <a:gd name="T56" fmla="*/ 172 w 192"/>
                <a:gd name="T57" fmla="*/ 11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2" h="192">
                  <a:moveTo>
                    <a:pt x="148" y="146"/>
                  </a:moveTo>
                  <a:cubicBezTo>
                    <a:pt x="152" y="147"/>
                    <a:pt x="156" y="148"/>
                    <a:pt x="160" y="148"/>
                  </a:cubicBezTo>
                  <a:cubicBezTo>
                    <a:pt x="178" y="148"/>
                    <a:pt x="192" y="134"/>
                    <a:pt x="192" y="116"/>
                  </a:cubicBezTo>
                  <a:cubicBezTo>
                    <a:pt x="192" y="56"/>
                    <a:pt x="192" y="56"/>
                    <a:pt x="192" y="56"/>
                  </a:cubicBezTo>
                  <a:cubicBezTo>
                    <a:pt x="192" y="38"/>
                    <a:pt x="178" y="24"/>
                    <a:pt x="160" y="24"/>
                  </a:cubicBezTo>
                  <a:cubicBezTo>
                    <a:pt x="156" y="24"/>
                    <a:pt x="152" y="25"/>
                    <a:pt x="148" y="26"/>
                  </a:cubicBezTo>
                  <a:cubicBezTo>
                    <a:pt x="148" y="16"/>
                    <a:pt x="148" y="16"/>
                    <a:pt x="148" y="16"/>
                  </a:cubicBezTo>
                  <a:cubicBezTo>
                    <a:pt x="148" y="7"/>
                    <a:pt x="141" y="0"/>
                    <a:pt x="132" y="0"/>
                  </a:cubicBezTo>
                  <a:cubicBezTo>
                    <a:pt x="16" y="0"/>
                    <a:pt x="16" y="0"/>
                    <a:pt x="16" y="0"/>
                  </a:cubicBezTo>
                  <a:cubicBezTo>
                    <a:pt x="7" y="0"/>
                    <a:pt x="0" y="7"/>
                    <a:pt x="0" y="16"/>
                  </a:cubicBezTo>
                  <a:cubicBezTo>
                    <a:pt x="0" y="151"/>
                    <a:pt x="0" y="151"/>
                    <a:pt x="0" y="151"/>
                  </a:cubicBezTo>
                  <a:cubicBezTo>
                    <a:pt x="0" y="174"/>
                    <a:pt x="18" y="192"/>
                    <a:pt x="41" y="192"/>
                  </a:cubicBezTo>
                  <a:cubicBezTo>
                    <a:pt x="107" y="192"/>
                    <a:pt x="107" y="192"/>
                    <a:pt x="107" y="192"/>
                  </a:cubicBezTo>
                  <a:cubicBezTo>
                    <a:pt x="130" y="192"/>
                    <a:pt x="148" y="174"/>
                    <a:pt x="148" y="151"/>
                  </a:cubicBezTo>
                  <a:lnTo>
                    <a:pt x="148" y="146"/>
                  </a:lnTo>
                  <a:close/>
                  <a:moveTo>
                    <a:pt x="36" y="28"/>
                  </a:moveTo>
                  <a:cubicBezTo>
                    <a:pt x="36" y="144"/>
                    <a:pt x="36" y="144"/>
                    <a:pt x="36" y="144"/>
                  </a:cubicBezTo>
                  <a:cubicBezTo>
                    <a:pt x="36" y="148"/>
                    <a:pt x="32" y="152"/>
                    <a:pt x="28" y="152"/>
                  </a:cubicBezTo>
                  <a:cubicBezTo>
                    <a:pt x="24" y="152"/>
                    <a:pt x="20" y="148"/>
                    <a:pt x="20" y="144"/>
                  </a:cubicBezTo>
                  <a:cubicBezTo>
                    <a:pt x="20" y="28"/>
                    <a:pt x="20" y="28"/>
                    <a:pt x="20" y="28"/>
                  </a:cubicBezTo>
                  <a:cubicBezTo>
                    <a:pt x="20" y="24"/>
                    <a:pt x="24" y="20"/>
                    <a:pt x="28" y="20"/>
                  </a:cubicBezTo>
                  <a:cubicBezTo>
                    <a:pt x="32" y="20"/>
                    <a:pt x="36" y="24"/>
                    <a:pt x="36" y="28"/>
                  </a:cubicBezTo>
                  <a:close/>
                  <a:moveTo>
                    <a:pt x="172" y="116"/>
                  </a:moveTo>
                  <a:cubicBezTo>
                    <a:pt x="172" y="123"/>
                    <a:pt x="167" y="128"/>
                    <a:pt x="160" y="128"/>
                  </a:cubicBezTo>
                  <a:cubicBezTo>
                    <a:pt x="153" y="128"/>
                    <a:pt x="148" y="123"/>
                    <a:pt x="148" y="116"/>
                  </a:cubicBezTo>
                  <a:cubicBezTo>
                    <a:pt x="148" y="56"/>
                    <a:pt x="148" y="56"/>
                    <a:pt x="148" y="56"/>
                  </a:cubicBezTo>
                  <a:cubicBezTo>
                    <a:pt x="148" y="49"/>
                    <a:pt x="153" y="44"/>
                    <a:pt x="160" y="44"/>
                  </a:cubicBezTo>
                  <a:cubicBezTo>
                    <a:pt x="167" y="44"/>
                    <a:pt x="172" y="49"/>
                    <a:pt x="172" y="56"/>
                  </a:cubicBezTo>
                  <a:lnTo>
                    <a:pt x="172" y="116"/>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8" name="Freeform 50">
              <a:extLst>
                <a:ext uri="{FF2B5EF4-FFF2-40B4-BE49-F238E27FC236}">
                  <a16:creationId xmlns:a16="http://schemas.microsoft.com/office/drawing/2014/main" id="{0B88497E-A572-497F-8825-45F2AC12C0B6}"/>
                </a:ext>
              </a:extLst>
            </p:cNvPr>
            <p:cNvSpPr>
              <a:spLocks noEditPoints="1"/>
            </p:cNvSpPr>
            <p:nvPr/>
          </p:nvSpPr>
          <p:spPr bwMode="auto">
            <a:xfrm>
              <a:off x="7984205" y="2466767"/>
              <a:ext cx="311150" cy="254000"/>
            </a:xfrm>
            <a:custGeom>
              <a:avLst/>
              <a:gdLst>
                <a:gd name="T0" fmla="*/ 0 w 192"/>
                <a:gd name="T1" fmla="*/ 115 h 156"/>
                <a:gd name="T2" fmla="*/ 41 w 192"/>
                <a:gd name="T3" fmla="*/ 156 h 156"/>
                <a:gd name="T4" fmla="*/ 107 w 192"/>
                <a:gd name="T5" fmla="*/ 156 h 156"/>
                <a:gd name="T6" fmla="*/ 148 w 192"/>
                <a:gd name="T7" fmla="*/ 115 h 156"/>
                <a:gd name="T8" fmla="*/ 148 w 192"/>
                <a:gd name="T9" fmla="*/ 107 h 156"/>
                <a:gd name="T10" fmla="*/ 192 w 192"/>
                <a:gd name="T11" fmla="*/ 60 h 156"/>
                <a:gd name="T12" fmla="*/ 160 w 192"/>
                <a:gd name="T13" fmla="*/ 28 h 156"/>
                <a:gd name="T14" fmla="*/ 148 w 192"/>
                <a:gd name="T15" fmla="*/ 30 h 156"/>
                <a:gd name="T16" fmla="*/ 148 w 192"/>
                <a:gd name="T17" fmla="*/ 16 h 156"/>
                <a:gd name="T18" fmla="*/ 132 w 192"/>
                <a:gd name="T19" fmla="*/ 0 h 156"/>
                <a:gd name="T20" fmla="*/ 16 w 192"/>
                <a:gd name="T21" fmla="*/ 0 h 156"/>
                <a:gd name="T22" fmla="*/ 0 w 192"/>
                <a:gd name="T23" fmla="*/ 16 h 156"/>
                <a:gd name="T24" fmla="*/ 0 w 192"/>
                <a:gd name="T25" fmla="*/ 115 h 156"/>
                <a:gd name="T26" fmla="*/ 148 w 192"/>
                <a:gd name="T27" fmla="*/ 84 h 156"/>
                <a:gd name="T28" fmla="*/ 148 w 192"/>
                <a:gd name="T29" fmla="*/ 60 h 156"/>
                <a:gd name="T30" fmla="*/ 160 w 192"/>
                <a:gd name="T31" fmla="*/ 48 h 156"/>
                <a:gd name="T32" fmla="*/ 172 w 192"/>
                <a:gd name="T33" fmla="*/ 60 h 156"/>
                <a:gd name="T34" fmla="*/ 148 w 192"/>
                <a:gd name="T35" fmla="*/ 84 h 156"/>
                <a:gd name="T36" fmla="*/ 36 w 192"/>
                <a:gd name="T37" fmla="*/ 28 h 156"/>
                <a:gd name="T38" fmla="*/ 36 w 192"/>
                <a:gd name="T39" fmla="*/ 108 h 156"/>
                <a:gd name="T40" fmla="*/ 28 w 192"/>
                <a:gd name="T41" fmla="*/ 116 h 156"/>
                <a:gd name="T42" fmla="*/ 20 w 192"/>
                <a:gd name="T43" fmla="*/ 108 h 156"/>
                <a:gd name="T44" fmla="*/ 20 w 192"/>
                <a:gd name="T45" fmla="*/ 28 h 156"/>
                <a:gd name="T46" fmla="*/ 28 w 192"/>
                <a:gd name="T47" fmla="*/ 20 h 156"/>
                <a:gd name="T48" fmla="*/ 36 w 192"/>
                <a:gd name="T49" fmla="*/ 2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56">
                  <a:moveTo>
                    <a:pt x="0" y="115"/>
                  </a:moveTo>
                  <a:cubicBezTo>
                    <a:pt x="0" y="138"/>
                    <a:pt x="18" y="156"/>
                    <a:pt x="41" y="156"/>
                  </a:cubicBezTo>
                  <a:cubicBezTo>
                    <a:pt x="107" y="156"/>
                    <a:pt x="107" y="156"/>
                    <a:pt x="107" y="156"/>
                  </a:cubicBezTo>
                  <a:cubicBezTo>
                    <a:pt x="130" y="156"/>
                    <a:pt x="148" y="138"/>
                    <a:pt x="148" y="115"/>
                  </a:cubicBezTo>
                  <a:cubicBezTo>
                    <a:pt x="148" y="107"/>
                    <a:pt x="148" y="107"/>
                    <a:pt x="148" y="107"/>
                  </a:cubicBezTo>
                  <a:cubicBezTo>
                    <a:pt x="165" y="95"/>
                    <a:pt x="192" y="86"/>
                    <a:pt x="192" y="60"/>
                  </a:cubicBezTo>
                  <a:cubicBezTo>
                    <a:pt x="192" y="42"/>
                    <a:pt x="178" y="28"/>
                    <a:pt x="160" y="28"/>
                  </a:cubicBezTo>
                  <a:cubicBezTo>
                    <a:pt x="156" y="28"/>
                    <a:pt x="152" y="29"/>
                    <a:pt x="148" y="30"/>
                  </a:cubicBezTo>
                  <a:cubicBezTo>
                    <a:pt x="148" y="16"/>
                    <a:pt x="148" y="16"/>
                    <a:pt x="148" y="16"/>
                  </a:cubicBezTo>
                  <a:cubicBezTo>
                    <a:pt x="148" y="7"/>
                    <a:pt x="141" y="0"/>
                    <a:pt x="132" y="0"/>
                  </a:cubicBezTo>
                  <a:cubicBezTo>
                    <a:pt x="16" y="0"/>
                    <a:pt x="16" y="0"/>
                    <a:pt x="16" y="0"/>
                  </a:cubicBezTo>
                  <a:cubicBezTo>
                    <a:pt x="7" y="0"/>
                    <a:pt x="0" y="7"/>
                    <a:pt x="0" y="16"/>
                  </a:cubicBezTo>
                  <a:lnTo>
                    <a:pt x="0" y="115"/>
                  </a:lnTo>
                  <a:close/>
                  <a:moveTo>
                    <a:pt x="148" y="84"/>
                  </a:moveTo>
                  <a:cubicBezTo>
                    <a:pt x="148" y="60"/>
                    <a:pt x="148" y="60"/>
                    <a:pt x="148" y="60"/>
                  </a:cubicBezTo>
                  <a:cubicBezTo>
                    <a:pt x="148" y="53"/>
                    <a:pt x="153" y="48"/>
                    <a:pt x="160" y="48"/>
                  </a:cubicBezTo>
                  <a:cubicBezTo>
                    <a:pt x="167" y="48"/>
                    <a:pt x="172" y="53"/>
                    <a:pt x="172" y="60"/>
                  </a:cubicBezTo>
                  <a:cubicBezTo>
                    <a:pt x="172" y="72"/>
                    <a:pt x="160" y="77"/>
                    <a:pt x="148" y="84"/>
                  </a:cubicBezTo>
                  <a:close/>
                  <a:moveTo>
                    <a:pt x="36" y="28"/>
                  </a:moveTo>
                  <a:cubicBezTo>
                    <a:pt x="36" y="108"/>
                    <a:pt x="36" y="108"/>
                    <a:pt x="36" y="108"/>
                  </a:cubicBezTo>
                  <a:cubicBezTo>
                    <a:pt x="36" y="112"/>
                    <a:pt x="32" y="116"/>
                    <a:pt x="28" y="116"/>
                  </a:cubicBezTo>
                  <a:cubicBezTo>
                    <a:pt x="24" y="116"/>
                    <a:pt x="20" y="112"/>
                    <a:pt x="20" y="108"/>
                  </a:cubicBezTo>
                  <a:cubicBezTo>
                    <a:pt x="20" y="28"/>
                    <a:pt x="20" y="28"/>
                    <a:pt x="20" y="28"/>
                  </a:cubicBezTo>
                  <a:cubicBezTo>
                    <a:pt x="20" y="24"/>
                    <a:pt x="24" y="20"/>
                    <a:pt x="28" y="20"/>
                  </a:cubicBezTo>
                  <a:cubicBezTo>
                    <a:pt x="32" y="20"/>
                    <a:pt x="36" y="24"/>
                    <a:pt x="36" y="2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9" name="Freeform 51">
              <a:extLst>
                <a:ext uri="{FF2B5EF4-FFF2-40B4-BE49-F238E27FC236}">
                  <a16:creationId xmlns:a16="http://schemas.microsoft.com/office/drawing/2014/main" id="{C87EF6C8-46C4-41C9-8625-DDD0D011DA0F}"/>
                </a:ext>
              </a:extLst>
            </p:cNvPr>
            <p:cNvSpPr>
              <a:spLocks/>
            </p:cNvSpPr>
            <p:nvPr/>
          </p:nvSpPr>
          <p:spPr bwMode="auto">
            <a:xfrm>
              <a:off x="7981824" y="1273968"/>
              <a:ext cx="315913" cy="315912"/>
            </a:xfrm>
            <a:custGeom>
              <a:avLst/>
              <a:gdLst>
                <a:gd name="T0" fmla="*/ 95 w 195"/>
                <a:gd name="T1" fmla="*/ 40 h 195"/>
                <a:gd name="T2" fmla="*/ 82 w 195"/>
                <a:gd name="T3" fmla="*/ 82 h 195"/>
                <a:gd name="T4" fmla="*/ 16 w 195"/>
                <a:gd name="T5" fmla="*/ 15 h 195"/>
                <a:gd name="T6" fmla="*/ 10 w 195"/>
                <a:gd name="T7" fmla="*/ 12 h 195"/>
                <a:gd name="T8" fmla="*/ 2 w 195"/>
                <a:gd name="T9" fmla="*/ 20 h 195"/>
                <a:gd name="T10" fmla="*/ 2 w 195"/>
                <a:gd name="T11" fmla="*/ 23 h 195"/>
                <a:gd name="T12" fmla="*/ 45 w 195"/>
                <a:gd name="T13" fmla="*/ 128 h 195"/>
                <a:gd name="T14" fmla="*/ 7 w 195"/>
                <a:gd name="T15" fmla="*/ 166 h 195"/>
                <a:gd name="T16" fmla="*/ 7 w 195"/>
                <a:gd name="T17" fmla="*/ 188 h 195"/>
                <a:gd name="T18" fmla="*/ 29 w 195"/>
                <a:gd name="T19" fmla="*/ 188 h 195"/>
                <a:gd name="T20" fmla="*/ 67 w 195"/>
                <a:gd name="T21" fmla="*/ 150 h 195"/>
                <a:gd name="T22" fmla="*/ 90 w 195"/>
                <a:gd name="T23" fmla="*/ 173 h 195"/>
                <a:gd name="T24" fmla="*/ 110 w 195"/>
                <a:gd name="T25" fmla="*/ 155 h 195"/>
                <a:gd name="T26" fmla="*/ 143 w 195"/>
                <a:gd name="T27" fmla="*/ 188 h 195"/>
                <a:gd name="T28" fmla="*/ 165 w 195"/>
                <a:gd name="T29" fmla="*/ 188 h 195"/>
                <a:gd name="T30" fmla="*/ 165 w 195"/>
                <a:gd name="T31" fmla="*/ 166 h 195"/>
                <a:gd name="T32" fmla="*/ 113 w 195"/>
                <a:gd name="T33" fmla="*/ 113 h 195"/>
                <a:gd name="T34" fmla="*/ 155 w 195"/>
                <a:gd name="T35" fmla="*/ 100 h 195"/>
                <a:gd name="T36" fmla="*/ 191 w 195"/>
                <a:gd name="T37" fmla="*/ 64 h 195"/>
                <a:gd name="T38" fmla="*/ 191 w 195"/>
                <a:gd name="T39" fmla="*/ 50 h 195"/>
                <a:gd name="T40" fmla="*/ 177 w 195"/>
                <a:gd name="T41" fmla="*/ 50 h 195"/>
                <a:gd name="T42" fmla="*/ 145 w 195"/>
                <a:gd name="T43" fmla="*/ 81 h 195"/>
                <a:gd name="T44" fmla="*/ 137 w 195"/>
                <a:gd name="T45" fmla="*/ 81 h 195"/>
                <a:gd name="T46" fmla="*/ 137 w 195"/>
                <a:gd name="T47" fmla="*/ 73 h 195"/>
                <a:gd name="T48" fmla="*/ 168 w 195"/>
                <a:gd name="T49" fmla="*/ 41 h 195"/>
                <a:gd name="T50" fmla="*/ 168 w 195"/>
                <a:gd name="T51" fmla="*/ 27 h 195"/>
                <a:gd name="T52" fmla="*/ 154 w 195"/>
                <a:gd name="T53" fmla="*/ 27 h 195"/>
                <a:gd name="T54" fmla="*/ 122 w 195"/>
                <a:gd name="T55" fmla="*/ 58 h 195"/>
                <a:gd name="T56" fmla="*/ 114 w 195"/>
                <a:gd name="T57" fmla="*/ 58 h 195"/>
                <a:gd name="T58" fmla="*/ 114 w 195"/>
                <a:gd name="T59" fmla="*/ 50 h 195"/>
                <a:gd name="T60" fmla="*/ 145 w 195"/>
                <a:gd name="T61" fmla="*/ 18 h 195"/>
                <a:gd name="T62" fmla="*/ 145 w 195"/>
                <a:gd name="T63" fmla="*/ 4 h 195"/>
                <a:gd name="T64" fmla="*/ 131 w 195"/>
                <a:gd name="T65" fmla="*/ 4 h 195"/>
                <a:gd name="T66" fmla="*/ 95 w 195"/>
                <a:gd name="T67" fmla="*/ 4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5" h="195">
                  <a:moveTo>
                    <a:pt x="95" y="40"/>
                  </a:moveTo>
                  <a:cubicBezTo>
                    <a:pt x="83" y="52"/>
                    <a:pt x="86" y="67"/>
                    <a:pt x="82" y="82"/>
                  </a:cubicBezTo>
                  <a:cubicBezTo>
                    <a:pt x="16" y="15"/>
                    <a:pt x="16" y="15"/>
                    <a:pt x="16" y="15"/>
                  </a:cubicBezTo>
                  <a:cubicBezTo>
                    <a:pt x="14" y="13"/>
                    <a:pt x="12" y="12"/>
                    <a:pt x="10" y="12"/>
                  </a:cubicBezTo>
                  <a:cubicBezTo>
                    <a:pt x="6" y="12"/>
                    <a:pt x="2" y="16"/>
                    <a:pt x="2" y="20"/>
                  </a:cubicBezTo>
                  <a:cubicBezTo>
                    <a:pt x="2" y="23"/>
                    <a:pt x="2" y="23"/>
                    <a:pt x="2" y="23"/>
                  </a:cubicBezTo>
                  <a:cubicBezTo>
                    <a:pt x="2" y="47"/>
                    <a:pt x="12" y="92"/>
                    <a:pt x="45" y="128"/>
                  </a:cubicBezTo>
                  <a:cubicBezTo>
                    <a:pt x="7" y="166"/>
                    <a:pt x="7" y="166"/>
                    <a:pt x="7" y="166"/>
                  </a:cubicBezTo>
                  <a:cubicBezTo>
                    <a:pt x="0" y="172"/>
                    <a:pt x="0" y="182"/>
                    <a:pt x="7" y="188"/>
                  </a:cubicBezTo>
                  <a:cubicBezTo>
                    <a:pt x="13" y="195"/>
                    <a:pt x="23" y="195"/>
                    <a:pt x="29" y="188"/>
                  </a:cubicBezTo>
                  <a:cubicBezTo>
                    <a:pt x="67" y="150"/>
                    <a:pt x="67" y="150"/>
                    <a:pt x="67" y="150"/>
                  </a:cubicBezTo>
                  <a:cubicBezTo>
                    <a:pt x="90" y="173"/>
                    <a:pt x="90" y="173"/>
                    <a:pt x="90" y="173"/>
                  </a:cubicBezTo>
                  <a:cubicBezTo>
                    <a:pt x="110" y="155"/>
                    <a:pt x="110" y="155"/>
                    <a:pt x="110" y="155"/>
                  </a:cubicBezTo>
                  <a:cubicBezTo>
                    <a:pt x="143" y="188"/>
                    <a:pt x="143" y="188"/>
                    <a:pt x="143" y="188"/>
                  </a:cubicBezTo>
                  <a:cubicBezTo>
                    <a:pt x="149" y="195"/>
                    <a:pt x="159" y="195"/>
                    <a:pt x="165" y="188"/>
                  </a:cubicBezTo>
                  <a:cubicBezTo>
                    <a:pt x="172" y="182"/>
                    <a:pt x="172" y="172"/>
                    <a:pt x="165" y="166"/>
                  </a:cubicBezTo>
                  <a:cubicBezTo>
                    <a:pt x="113" y="113"/>
                    <a:pt x="113" y="113"/>
                    <a:pt x="113" y="113"/>
                  </a:cubicBezTo>
                  <a:cubicBezTo>
                    <a:pt x="128" y="109"/>
                    <a:pt x="143" y="112"/>
                    <a:pt x="155" y="100"/>
                  </a:cubicBezTo>
                  <a:cubicBezTo>
                    <a:pt x="191" y="64"/>
                    <a:pt x="191" y="64"/>
                    <a:pt x="191" y="64"/>
                  </a:cubicBezTo>
                  <a:cubicBezTo>
                    <a:pt x="195" y="60"/>
                    <a:pt x="195" y="54"/>
                    <a:pt x="191" y="50"/>
                  </a:cubicBezTo>
                  <a:cubicBezTo>
                    <a:pt x="187" y="46"/>
                    <a:pt x="181" y="46"/>
                    <a:pt x="177" y="50"/>
                  </a:cubicBezTo>
                  <a:cubicBezTo>
                    <a:pt x="145" y="81"/>
                    <a:pt x="145" y="81"/>
                    <a:pt x="145" y="81"/>
                  </a:cubicBezTo>
                  <a:cubicBezTo>
                    <a:pt x="143" y="84"/>
                    <a:pt x="139" y="84"/>
                    <a:pt x="137" y="81"/>
                  </a:cubicBezTo>
                  <a:cubicBezTo>
                    <a:pt x="134" y="79"/>
                    <a:pt x="134" y="75"/>
                    <a:pt x="137" y="73"/>
                  </a:cubicBezTo>
                  <a:cubicBezTo>
                    <a:pt x="168" y="41"/>
                    <a:pt x="168" y="41"/>
                    <a:pt x="168" y="41"/>
                  </a:cubicBezTo>
                  <a:cubicBezTo>
                    <a:pt x="172" y="37"/>
                    <a:pt x="172" y="31"/>
                    <a:pt x="168" y="27"/>
                  </a:cubicBezTo>
                  <a:cubicBezTo>
                    <a:pt x="164" y="23"/>
                    <a:pt x="158" y="23"/>
                    <a:pt x="154" y="27"/>
                  </a:cubicBezTo>
                  <a:cubicBezTo>
                    <a:pt x="122" y="58"/>
                    <a:pt x="122" y="58"/>
                    <a:pt x="122" y="58"/>
                  </a:cubicBezTo>
                  <a:cubicBezTo>
                    <a:pt x="120" y="61"/>
                    <a:pt x="116" y="61"/>
                    <a:pt x="114" y="58"/>
                  </a:cubicBezTo>
                  <a:cubicBezTo>
                    <a:pt x="111" y="56"/>
                    <a:pt x="111" y="52"/>
                    <a:pt x="114" y="50"/>
                  </a:cubicBezTo>
                  <a:cubicBezTo>
                    <a:pt x="145" y="18"/>
                    <a:pt x="145" y="18"/>
                    <a:pt x="145" y="18"/>
                  </a:cubicBezTo>
                  <a:cubicBezTo>
                    <a:pt x="149" y="14"/>
                    <a:pt x="149" y="8"/>
                    <a:pt x="145" y="4"/>
                  </a:cubicBezTo>
                  <a:cubicBezTo>
                    <a:pt x="141" y="0"/>
                    <a:pt x="135" y="0"/>
                    <a:pt x="131" y="4"/>
                  </a:cubicBezTo>
                  <a:lnTo>
                    <a:pt x="95" y="4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方正兰亭纤黑_GBK"/>
                <a:ea typeface="等线" panose="02010600030101010101" pitchFamily="2" charset="-122"/>
                <a:cs typeface="+mn-cs"/>
              </a:endParaRPr>
            </a:p>
          </p:txBody>
        </p:sp>
        <p:sp>
          <p:nvSpPr>
            <p:cNvPr id="10" name="文本框 9">
              <a:extLst>
                <a:ext uri="{FF2B5EF4-FFF2-40B4-BE49-F238E27FC236}">
                  <a16:creationId xmlns:a16="http://schemas.microsoft.com/office/drawing/2014/main" id="{A0916EFF-68E5-4A09-96B3-ED8F357D7CA1}"/>
                </a:ext>
              </a:extLst>
            </p:cNvPr>
            <p:cNvSpPr txBox="1"/>
            <p:nvPr/>
          </p:nvSpPr>
          <p:spPr>
            <a:xfrm>
              <a:off x="7767511" y="1732961"/>
              <a:ext cx="971550" cy="369332"/>
            </a:xfrm>
            <a:prstGeom prst="rect">
              <a:avLst/>
            </a:prstGeom>
            <a:noFill/>
          </p:spPr>
          <p:txBody>
            <a:bodyPr wrap="square" rtlCol="0">
              <a:spAutoFit/>
            </a:bodyPr>
            <a:lstStyle/>
            <a:p>
              <a:r>
                <a:rPr lang="en-US" altLang="zh-CN" dirty="0">
                  <a:solidFill>
                    <a:schemeClr val="bg1"/>
                  </a:solidFill>
                  <a:latin typeface="方正黑体简体" panose="02010601030101010101" pitchFamily="2" charset="-122"/>
                  <a:ea typeface="方正黑体简体" panose="02010601030101010101" pitchFamily="2" charset="-122"/>
                </a:rPr>
                <a:t>TITLE</a:t>
              </a:r>
              <a:endParaRPr lang="zh-CN" altLang="en-US" dirty="0">
                <a:solidFill>
                  <a:schemeClr val="bg1"/>
                </a:solidFill>
                <a:latin typeface="方正黑体简体" panose="02010601030101010101" pitchFamily="2" charset="-122"/>
                <a:ea typeface="方正黑体简体" panose="02010601030101010101" pitchFamily="2" charset="-122"/>
              </a:endParaRPr>
            </a:p>
          </p:txBody>
        </p:sp>
        <p:sp>
          <p:nvSpPr>
            <p:cNvPr id="11" name="文本框 10">
              <a:extLst>
                <a:ext uri="{FF2B5EF4-FFF2-40B4-BE49-F238E27FC236}">
                  <a16:creationId xmlns:a16="http://schemas.microsoft.com/office/drawing/2014/main" id="{4993866F-2E4D-4CA8-A655-538485136921}"/>
                </a:ext>
              </a:extLst>
            </p:cNvPr>
            <p:cNvSpPr txBox="1"/>
            <p:nvPr/>
          </p:nvSpPr>
          <p:spPr>
            <a:xfrm>
              <a:off x="7767511" y="2772909"/>
              <a:ext cx="971550" cy="369332"/>
            </a:xfrm>
            <a:prstGeom prst="rect">
              <a:avLst/>
            </a:prstGeom>
            <a:noFill/>
          </p:spPr>
          <p:txBody>
            <a:bodyPr wrap="square" rtlCol="0">
              <a:spAutoFit/>
            </a:bodyPr>
            <a:lstStyle/>
            <a:p>
              <a:r>
                <a:rPr lang="en-US" altLang="zh-CN" dirty="0">
                  <a:solidFill>
                    <a:schemeClr val="bg1"/>
                  </a:solidFill>
                  <a:latin typeface="方正黑体简体" panose="02010601030101010101" pitchFamily="2" charset="-122"/>
                  <a:ea typeface="方正黑体简体" panose="02010601030101010101" pitchFamily="2" charset="-122"/>
                </a:rPr>
                <a:t>TITLE</a:t>
              </a:r>
              <a:endParaRPr lang="zh-CN" altLang="en-US" dirty="0">
                <a:solidFill>
                  <a:schemeClr val="bg1"/>
                </a:solidFill>
                <a:latin typeface="方正黑体简体" panose="02010601030101010101" pitchFamily="2" charset="-122"/>
                <a:ea typeface="方正黑体简体" panose="02010601030101010101" pitchFamily="2" charset="-122"/>
              </a:endParaRPr>
            </a:p>
          </p:txBody>
        </p:sp>
        <p:sp>
          <p:nvSpPr>
            <p:cNvPr id="12" name="文本框 11">
              <a:extLst>
                <a:ext uri="{FF2B5EF4-FFF2-40B4-BE49-F238E27FC236}">
                  <a16:creationId xmlns:a16="http://schemas.microsoft.com/office/drawing/2014/main" id="{F9EFB005-014B-45A4-AAC7-0283EAF355DE}"/>
                </a:ext>
              </a:extLst>
            </p:cNvPr>
            <p:cNvSpPr txBox="1"/>
            <p:nvPr/>
          </p:nvSpPr>
          <p:spPr>
            <a:xfrm>
              <a:off x="7767511" y="4016581"/>
              <a:ext cx="971550" cy="369332"/>
            </a:xfrm>
            <a:prstGeom prst="rect">
              <a:avLst/>
            </a:prstGeom>
            <a:noFill/>
          </p:spPr>
          <p:txBody>
            <a:bodyPr wrap="square" rtlCol="0">
              <a:spAutoFit/>
            </a:bodyPr>
            <a:lstStyle/>
            <a:p>
              <a:r>
                <a:rPr lang="en-US" altLang="zh-CN" dirty="0">
                  <a:solidFill>
                    <a:schemeClr val="bg1"/>
                  </a:solidFill>
                  <a:latin typeface="方正黑体简体" panose="02010601030101010101" pitchFamily="2" charset="-122"/>
                  <a:ea typeface="方正黑体简体" panose="02010601030101010101" pitchFamily="2" charset="-122"/>
                </a:rPr>
                <a:t>TITLE</a:t>
              </a:r>
              <a:endParaRPr lang="zh-CN" altLang="en-US" dirty="0">
                <a:solidFill>
                  <a:schemeClr val="bg1"/>
                </a:solidFill>
                <a:latin typeface="方正黑体简体" panose="02010601030101010101" pitchFamily="2" charset="-122"/>
                <a:ea typeface="方正黑体简体" panose="02010601030101010101" pitchFamily="2" charset="-122"/>
              </a:endParaRPr>
            </a:p>
          </p:txBody>
        </p:sp>
        <p:sp>
          <p:nvSpPr>
            <p:cNvPr id="13" name="文本框 12">
              <a:extLst>
                <a:ext uri="{FF2B5EF4-FFF2-40B4-BE49-F238E27FC236}">
                  <a16:creationId xmlns:a16="http://schemas.microsoft.com/office/drawing/2014/main" id="{A36F6349-5281-46AE-87AF-D46CB4E72D70}"/>
                </a:ext>
              </a:extLst>
            </p:cNvPr>
            <p:cNvSpPr txBox="1"/>
            <p:nvPr/>
          </p:nvSpPr>
          <p:spPr>
            <a:xfrm>
              <a:off x="7767511" y="5134828"/>
              <a:ext cx="971550" cy="369332"/>
            </a:xfrm>
            <a:prstGeom prst="rect">
              <a:avLst/>
            </a:prstGeom>
            <a:noFill/>
          </p:spPr>
          <p:txBody>
            <a:bodyPr wrap="square" rtlCol="0">
              <a:spAutoFit/>
            </a:bodyPr>
            <a:lstStyle/>
            <a:p>
              <a:r>
                <a:rPr lang="en-US" altLang="zh-CN" dirty="0">
                  <a:solidFill>
                    <a:schemeClr val="bg1"/>
                  </a:solidFill>
                  <a:latin typeface="方正黑体简体" panose="02010601030101010101" pitchFamily="2" charset="-122"/>
                  <a:ea typeface="方正黑体简体" panose="02010601030101010101" pitchFamily="2" charset="-122"/>
                </a:rPr>
                <a:t>TITLE</a:t>
              </a:r>
              <a:endParaRPr lang="zh-CN" altLang="en-US" dirty="0">
                <a:solidFill>
                  <a:schemeClr val="bg1"/>
                </a:solidFill>
                <a:latin typeface="方正黑体简体" panose="02010601030101010101" pitchFamily="2" charset="-122"/>
                <a:ea typeface="方正黑体简体" panose="02010601030101010101" pitchFamily="2" charset="-122"/>
              </a:endParaRPr>
            </a:p>
          </p:txBody>
        </p:sp>
      </p:grpSp>
      <p:sp>
        <p:nvSpPr>
          <p:cNvPr id="15" name="文本框 14">
            <a:extLst>
              <a:ext uri="{FF2B5EF4-FFF2-40B4-BE49-F238E27FC236}">
                <a16:creationId xmlns:a16="http://schemas.microsoft.com/office/drawing/2014/main" id="{D52C395E-5626-4ECF-9AFB-3D7EA40BAC57}"/>
              </a:ext>
            </a:extLst>
          </p:cNvPr>
          <p:cNvSpPr txBox="1"/>
          <p:nvPr/>
        </p:nvSpPr>
        <p:spPr>
          <a:xfrm>
            <a:off x="4854696" y="1397328"/>
            <a:ext cx="3315293" cy="1323439"/>
          </a:xfrm>
          <a:prstGeom prst="rect">
            <a:avLst/>
          </a:prstGeom>
          <a:noFill/>
        </p:spPr>
        <p:txBody>
          <a:bodyPr wrap="square" rtlCol="0">
            <a:spAutoFit/>
          </a:bodyPr>
          <a:lstStyle/>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YOUR TITLE</a:t>
            </a:r>
          </a:p>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HERE</a:t>
            </a:r>
            <a:endParaRPr lang="zh-CN" altLang="en-US"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16" name="矩形 15">
            <a:extLst>
              <a:ext uri="{FF2B5EF4-FFF2-40B4-BE49-F238E27FC236}">
                <a16:creationId xmlns:a16="http://schemas.microsoft.com/office/drawing/2014/main" id="{46D5E596-EE2D-47EA-8B47-0DBDA8554F82}"/>
              </a:ext>
            </a:extLst>
          </p:cNvPr>
          <p:cNvSpPr/>
          <p:nvPr/>
        </p:nvSpPr>
        <p:spPr>
          <a:xfrm>
            <a:off x="5021681" y="2826480"/>
            <a:ext cx="652470" cy="45719"/>
          </a:xfrm>
          <a:prstGeom prst="rect">
            <a:avLst/>
          </a:prstGeom>
          <a:gradFill>
            <a:gsLst>
              <a:gs pos="0">
                <a:srgbClr val="FF6C42"/>
              </a:gs>
              <a:gs pos="69000">
                <a:srgbClr val="FF3255"/>
              </a:gs>
              <a:gs pos="31000">
                <a:srgbClr val="FF524D"/>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E712AAFC-008A-466B-9A91-1C4A1BFFC00F}"/>
              </a:ext>
            </a:extLst>
          </p:cNvPr>
          <p:cNvSpPr txBox="1"/>
          <p:nvPr/>
        </p:nvSpPr>
        <p:spPr>
          <a:xfrm>
            <a:off x="4768354" y="3097001"/>
            <a:ext cx="2432355" cy="584775"/>
          </a:xfrm>
          <a:prstGeom prst="rect">
            <a:avLst/>
          </a:prstGeom>
          <a:noFill/>
        </p:spPr>
        <p:txBody>
          <a:bodyPr wrap="square" rtlCol="0">
            <a:spAutoFit/>
          </a:bodyPr>
          <a:lstStyle/>
          <a:p>
            <a:r>
              <a:rPr lang="en-US" altLang="zh-CN"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 Some might even ignore what was said. </a:t>
            </a:r>
            <a:endParaRPr lang="zh-CN" altLang="en-US"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18" name="文本框 17">
            <a:extLst>
              <a:ext uri="{FF2B5EF4-FFF2-40B4-BE49-F238E27FC236}">
                <a16:creationId xmlns:a16="http://schemas.microsoft.com/office/drawing/2014/main" id="{53869B17-7FF9-4B94-8FCD-D87871BDA7CE}"/>
              </a:ext>
            </a:extLst>
          </p:cNvPr>
          <p:cNvSpPr txBox="1"/>
          <p:nvPr/>
        </p:nvSpPr>
        <p:spPr>
          <a:xfrm>
            <a:off x="4796391" y="3815179"/>
            <a:ext cx="3758074" cy="1332481"/>
          </a:xfrm>
          <a:prstGeom prst="rect">
            <a:avLst/>
          </a:prstGeom>
          <a:noFill/>
        </p:spPr>
        <p:txBody>
          <a:bodyPr wrap="square" rtlCol="0">
            <a:spAutoFit/>
          </a:bodyPr>
          <a:lstStyle/>
          <a:p>
            <a:pPr>
              <a:lnSpc>
                <a:spcPct val="150000"/>
              </a:lnSpc>
            </a:pPr>
            <a:r>
              <a:rPr lang="zh-CN" altLang="en-US" sz="1100" dirty="0">
                <a:latin typeface="方正黑体简体" panose="02010601030101010101" pitchFamily="2" charset="-122"/>
                <a:ea typeface="方正黑体简体" panose="02010601030101010101" pitchFamily="2" charset="-122"/>
              </a:rPr>
              <a:t>点击此处输入相关文本内容点击此处输入相关文本内容点击此处点击此处输入相关文本内容点击此处输入相关文本内容点击此处点击此处输入相关文本内容点击此处输入相关文本内容点击此处点击此处输入相关文本内容点击此处输入相关文本内容点击此处</a:t>
            </a:r>
          </a:p>
        </p:txBody>
      </p:sp>
      <p:pic>
        <p:nvPicPr>
          <p:cNvPr id="20" name="图片 19">
            <a:extLst>
              <a:ext uri="{FF2B5EF4-FFF2-40B4-BE49-F238E27FC236}">
                <a16:creationId xmlns:a16="http://schemas.microsoft.com/office/drawing/2014/main" id="{F594B59C-39E1-488D-B382-AAAFF24B44E7}"/>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r="22738"/>
          <a:stretch/>
        </p:blipFill>
        <p:spPr>
          <a:xfrm>
            <a:off x="356778" y="88885"/>
            <a:ext cx="3758074" cy="3242738"/>
          </a:xfrm>
          <a:prstGeom prst="rect">
            <a:avLst/>
          </a:prstGeom>
        </p:spPr>
      </p:pic>
    </p:spTree>
    <p:extLst>
      <p:ext uri="{BB962C8B-B14F-4D97-AF65-F5344CB8AC3E}">
        <p14:creationId xmlns:p14="http://schemas.microsoft.com/office/powerpoint/2010/main" val="306521509"/>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down)">
                                      <p:cBhvr>
                                        <p:cTn id="10" dur="500"/>
                                        <p:tgtEl>
                                          <p:spTgt spid="16"/>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down)">
                                      <p:cBhvr>
                                        <p:cTn id="13" dur="500"/>
                                        <p:tgtEl>
                                          <p:spTgt spid="1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ipe(down)">
                                      <p:cBhvr>
                                        <p:cTn id="16" dur="500"/>
                                        <p:tgtEl>
                                          <p:spTgt spid="18"/>
                                        </p:tgtEl>
                                      </p:cBhvr>
                                    </p:animEffect>
                                  </p:childTnLst>
                                </p:cTn>
                              </p:par>
                              <p:par>
                                <p:cTn id="17" presetID="22" presetClass="entr" presetSubtype="4"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down)">
                                      <p:cBhvr>
                                        <p:cTn id="22" dur="500"/>
                                        <p:tgtEl>
                                          <p:spTgt spid="5"/>
                                        </p:tgtEl>
                                      </p:cBhvr>
                                    </p:animEffect>
                                  </p:childTnLst>
                                </p:cTn>
                              </p:par>
                              <p:par>
                                <p:cTn id="23" presetID="22" presetClass="entr" presetSubtype="4"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down)">
                                      <p:cBhvr>
                                        <p:cTn id="25" dur="500"/>
                                        <p:tgtEl>
                                          <p:spTgt spid="14"/>
                                        </p:tgtEl>
                                      </p:cBhvr>
                                    </p:animEffect>
                                  </p:childTnLst>
                                </p:cTn>
                              </p:par>
                              <p:par>
                                <p:cTn id="26" presetID="22" presetClass="entr" presetSubtype="4" fill="hold"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wipe(down)">
                                      <p:cBhvr>
                                        <p:cTn id="2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p:bldP spid="16" grpId="0" animBg="1"/>
      <p:bldP spid="17" grpId="0"/>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5EC9ED10-8724-4AC0-BAFF-5AF00E3CAB7F}"/>
              </a:ext>
            </a:extLst>
          </p:cNvPr>
          <p:cNvGrpSpPr/>
          <p:nvPr/>
        </p:nvGrpSpPr>
        <p:grpSpPr>
          <a:xfrm>
            <a:off x="1239586" y="1788061"/>
            <a:ext cx="9712827" cy="4041239"/>
            <a:chOff x="1795689" y="1864261"/>
            <a:chExt cx="8740866" cy="3636833"/>
          </a:xfrm>
        </p:grpSpPr>
        <p:grpSp>
          <p:nvGrpSpPr>
            <p:cNvPr id="40" name="组合 39">
              <a:extLst>
                <a:ext uri="{FF2B5EF4-FFF2-40B4-BE49-F238E27FC236}">
                  <a16:creationId xmlns:a16="http://schemas.microsoft.com/office/drawing/2014/main" id="{76929874-782D-47B2-970E-0D720A7A3AEA}"/>
                </a:ext>
              </a:extLst>
            </p:cNvPr>
            <p:cNvGrpSpPr/>
            <p:nvPr/>
          </p:nvGrpSpPr>
          <p:grpSpPr>
            <a:xfrm>
              <a:off x="1795689" y="1864261"/>
              <a:ext cx="8740866" cy="3636833"/>
              <a:chOff x="1233714" y="1818477"/>
              <a:chExt cx="9757456" cy="4059808"/>
            </a:xfrm>
          </p:grpSpPr>
          <p:grpSp>
            <p:nvGrpSpPr>
              <p:cNvPr id="4" name="组合 3">
                <a:extLst>
                  <a:ext uri="{FF2B5EF4-FFF2-40B4-BE49-F238E27FC236}">
                    <a16:creationId xmlns:a16="http://schemas.microsoft.com/office/drawing/2014/main" id="{00D7D3E2-AA28-4C3C-9903-474A4A48EC6C}"/>
                  </a:ext>
                </a:extLst>
              </p:cNvPr>
              <p:cNvGrpSpPr/>
              <p:nvPr/>
            </p:nvGrpSpPr>
            <p:grpSpPr>
              <a:xfrm>
                <a:off x="1233714" y="2075543"/>
                <a:ext cx="2834143" cy="1756228"/>
                <a:chOff x="1233714" y="2075543"/>
                <a:chExt cx="2834143" cy="1756228"/>
              </a:xfrm>
            </p:grpSpPr>
            <p:sp>
              <p:nvSpPr>
                <p:cNvPr id="5" name="矩形 4">
                  <a:extLst>
                    <a:ext uri="{FF2B5EF4-FFF2-40B4-BE49-F238E27FC236}">
                      <a16:creationId xmlns:a16="http://schemas.microsoft.com/office/drawing/2014/main" id="{1DC364CE-503A-477F-A4B1-A22976DB9729}"/>
                    </a:ext>
                  </a:extLst>
                </p:cNvPr>
                <p:cNvSpPr/>
                <p:nvPr/>
              </p:nvSpPr>
              <p:spPr>
                <a:xfrm>
                  <a:off x="1233714" y="2075543"/>
                  <a:ext cx="2834143" cy="1756228"/>
                </a:xfrm>
                <a:prstGeom prst="rect">
                  <a:avLst/>
                </a:prstGeom>
                <a:gradFill>
                  <a:gsLst>
                    <a:gs pos="4000">
                      <a:srgbClr val="FD1850"/>
                    </a:gs>
                    <a:gs pos="68000">
                      <a:srgbClr val="C94EB8"/>
                    </a:gs>
                    <a:gs pos="84000">
                      <a:srgbClr val="C94EB8"/>
                    </a:gs>
                  </a:gsLst>
                  <a:lin ang="5400000" scaled="1"/>
                </a:gradFill>
                <a:ln>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bg1"/>
                    </a:solidFill>
                    <a:latin typeface="方正黑体简体" panose="02010601030101010101" pitchFamily="2" charset="-122"/>
                    <a:ea typeface="方正黑体简体" panose="02010601030101010101" pitchFamily="2" charset="-122"/>
                  </a:endParaRPr>
                </a:p>
              </p:txBody>
            </p:sp>
            <p:grpSp>
              <p:nvGrpSpPr>
                <p:cNvPr id="6" name="组合 5">
                  <a:extLst>
                    <a:ext uri="{FF2B5EF4-FFF2-40B4-BE49-F238E27FC236}">
                      <a16:creationId xmlns:a16="http://schemas.microsoft.com/office/drawing/2014/main" id="{85E92E3A-F505-4F3B-B73C-AC53A2811DC6}"/>
                    </a:ext>
                  </a:extLst>
                </p:cNvPr>
                <p:cNvGrpSpPr/>
                <p:nvPr/>
              </p:nvGrpSpPr>
              <p:grpSpPr>
                <a:xfrm>
                  <a:off x="1421672" y="2261164"/>
                  <a:ext cx="435428" cy="435428"/>
                  <a:chOff x="8533674" y="5262836"/>
                  <a:chExt cx="435428" cy="435428"/>
                </a:xfrm>
              </p:grpSpPr>
              <p:sp>
                <p:nvSpPr>
                  <p:cNvPr id="8" name="矩形: 圆角 36">
                    <a:extLst>
                      <a:ext uri="{FF2B5EF4-FFF2-40B4-BE49-F238E27FC236}">
                        <a16:creationId xmlns:a16="http://schemas.microsoft.com/office/drawing/2014/main" id="{6BF3393B-66D9-45E3-BFDF-B924AC22D709}"/>
                      </a:ext>
                    </a:extLst>
                  </p:cNvPr>
                  <p:cNvSpPr/>
                  <p:nvPr/>
                </p:nvSpPr>
                <p:spPr>
                  <a:xfrm>
                    <a:off x="8533674" y="5262836"/>
                    <a:ext cx="435428" cy="435428"/>
                  </a:xfrm>
                  <a:prstGeom prst="roundRect">
                    <a:avLst/>
                  </a:prstGeom>
                  <a:solidFill>
                    <a:schemeClr val="tx1">
                      <a:lumMod val="75000"/>
                      <a:lumOff val="2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bg1"/>
                      </a:solidFill>
                      <a:latin typeface="方正黑体简体" panose="02010601030101010101" pitchFamily="2" charset="-122"/>
                      <a:ea typeface="方正黑体简体" panose="02010601030101010101" pitchFamily="2" charset="-122"/>
                    </a:endParaRPr>
                  </a:p>
                </p:txBody>
              </p:sp>
              <p:sp>
                <p:nvSpPr>
                  <p:cNvPr id="9" name="椭圆 3">
                    <a:extLst>
                      <a:ext uri="{FF2B5EF4-FFF2-40B4-BE49-F238E27FC236}">
                        <a16:creationId xmlns:a16="http://schemas.microsoft.com/office/drawing/2014/main" id="{223617AA-A4B5-4F41-8789-922B2AF588EF}"/>
                      </a:ext>
                    </a:extLst>
                  </p:cNvPr>
                  <p:cNvSpPr/>
                  <p:nvPr/>
                </p:nvSpPr>
                <p:spPr>
                  <a:xfrm>
                    <a:off x="8637634" y="5362849"/>
                    <a:ext cx="227507" cy="235402"/>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方正黑体简体" panose="02010601030101010101" pitchFamily="2" charset="-122"/>
                      <a:ea typeface="方正黑体简体" panose="02010601030101010101" pitchFamily="2" charset="-122"/>
                    </a:endParaRPr>
                  </a:p>
                </p:txBody>
              </p:sp>
            </p:grpSp>
          </p:grpSp>
          <p:grpSp>
            <p:nvGrpSpPr>
              <p:cNvPr id="10" name="组合 9">
                <a:extLst>
                  <a:ext uri="{FF2B5EF4-FFF2-40B4-BE49-F238E27FC236}">
                    <a16:creationId xmlns:a16="http://schemas.microsoft.com/office/drawing/2014/main" id="{9F7C87B2-5B6B-4D85-BEC8-327462408C32}"/>
                  </a:ext>
                </a:extLst>
              </p:cNvPr>
              <p:cNvGrpSpPr/>
              <p:nvPr/>
            </p:nvGrpSpPr>
            <p:grpSpPr>
              <a:xfrm>
                <a:off x="1233714" y="4122057"/>
                <a:ext cx="2834143" cy="1756228"/>
                <a:chOff x="1233714" y="4122057"/>
                <a:chExt cx="2834143" cy="1756228"/>
              </a:xfrm>
            </p:grpSpPr>
            <p:sp>
              <p:nvSpPr>
                <p:cNvPr id="11" name="矩形 10">
                  <a:extLst>
                    <a:ext uri="{FF2B5EF4-FFF2-40B4-BE49-F238E27FC236}">
                      <a16:creationId xmlns:a16="http://schemas.microsoft.com/office/drawing/2014/main" id="{EFAF5B86-3062-42F4-A6C5-CC9DF611E72D}"/>
                    </a:ext>
                  </a:extLst>
                </p:cNvPr>
                <p:cNvSpPr/>
                <p:nvPr/>
              </p:nvSpPr>
              <p:spPr>
                <a:xfrm>
                  <a:off x="1233714" y="4122057"/>
                  <a:ext cx="2834143" cy="1756228"/>
                </a:xfrm>
                <a:prstGeom prst="rect">
                  <a:avLst/>
                </a:prstGeom>
                <a:solidFill>
                  <a:schemeClr val="bg2"/>
                </a:solidFill>
                <a:ln>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1"/>
                    </a:solidFill>
                    <a:latin typeface="方正黑体简体" panose="02010601030101010101" pitchFamily="2" charset="-122"/>
                    <a:ea typeface="方正黑体简体" panose="02010601030101010101" pitchFamily="2" charset="-122"/>
                  </a:endParaRPr>
                </a:p>
              </p:txBody>
            </p:sp>
            <p:grpSp>
              <p:nvGrpSpPr>
                <p:cNvPr id="12" name="组合 11">
                  <a:extLst>
                    <a:ext uri="{FF2B5EF4-FFF2-40B4-BE49-F238E27FC236}">
                      <a16:creationId xmlns:a16="http://schemas.microsoft.com/office/drawing/2014/main" id="{B03D0AB6-7EF3-4BA8-96CC-214A43AD1B99}"/>
                    </a:ext>
                  </a:extLst>
                </p:cNvPr>
                <p:cNvGrpSpPr/>
                <p:nvPr/>
              </p:nvGrpSpPr>
              <p:grpSpPr>
                <a:xfrm>
                  <a:off x="1421672" y="4307678"/>
                  <a:ext cx="435428" cy="435428"/>
                  <a:chOff x="8533674" y="5262836"/>
                  <a:chExt cx="435428" cy="435428"/>
                </a:xfrm>
              </p:grpSpPr>
              <p:sp>
                <p:nvSpPr>
                  <p:cNvPr id="14" name="矩形: 圆角 39">
                    <a:extLst>
                      <a:ext uri="{FF2B5EF4-FFF2-40B4-BE49-F238E27FC236}">
                        <a16:creationId xmlns:a16="http://schemas.microsoft.com/office/drawing/2014/main" id="{BCA8373F-FEE9-4BAE-9C86-E0E50F984CE2}"/>
                      </a:ext>
                    </a:extLst>
                  </p:cNvPr>
                  <p:cNvSpPr/>
                  <p:nvPr/>
                </p:nvSpPr>
                <p:spPr>
                  <a:xfrm>
                    <a:off x="8533674" y="5262836"/>
                    <a:ext cx="435428" cy="435428"/>
                  </a:xfrm>
                  <a:prstGeom prst="roundRect">
                    <a:avLst/>
                  </a:prstGeom>
                  <a:gradFill>
                    <a:gsLst>
                      <a:gs pos="0">
                        <a:srgbClr val="FF3255"/>
                      </a:gs>
                      <a:gs pos="55000">
                        <a:srgbClr val="C94EB8"/>
                      </a:gs>
                      <a:gs pos="71000">
                        <a:srgbClr val="C17AE4"/>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bg1"/>
                      </a:solidFill>
                      <a:latin typeface="方正黑体简体" panose="02010601030101010101" pitchFamily="2" charset="-122"/>
                      <a:ea typeface="方正黑体简体" panose="02010601030101010101" pitchFamily="2" charset="-122"/>
                    </a:endParaRPr>
                  </a:p>
                </p:txBody>
              </p:sp>
              <p:sp>
                <p:nvSpPr>
                  <p:cNvPr id="15" name="椭圆 16">
                    <a:extLst>
                      <a:ext uri="{FF2B5EF4-FFF2-40B4-BE49-F238E27FC236}">
                        <a16:creationId xmlns:a16="http://schemas.microsoft.com/office/drawing/2014/main" id="{2ED3BEA8-B4CE-4C30-9D7E-9BE0727B9275}"/>
                      </a:ext>
                    </a:extLst>
                  </p:cNvPr>
                  <p:cNvSpPr/>
                  <p:nvPr/>
                </p:nvSpPr>
                <p:spPr>
                  <a:xfrm>
                    <a:off x="8633687" y="5370367"/>
                    <a:ext cx="235402" cy="220365"/>
                  </a:xfrm>
                  <a:custGeom>
                    <a:avLst/>
                    <a:gdLst>
                      <a:gd name="connsiteX0" fmla="*/ 241311 w 331352"/>
                      <a:gd name="connsiteY0" fmla="*/ 265737 h 310187"/>
                      <a:gd name="connsiteX1" fmla="*/ 227023 w 331352"/>
                      <a:gd name="connsiteY1" fmla="*/ 280025 h 310187"/>
                      <a:gd name="connsiteX2" fmla="*/ 241311 w 331352"/>
                      <a:gd name="connsiteY2" fmla="*/ 294313 h 310187"/>
                      <a:gd name="connsiteX3" fmla="*/ 255599 w 331352"/>
                      <a:gd name="connsiteY3" fmla="*/ 280025 h 310187"/>
                      <a:gd name="connsiteX4" fmla="*/ 241311 w 331352"/>
                      <a:gd name="connsiteY4" fmla="*/ 265737 h 310187"/>
                      <a:gd name="connsiteX5" fmla="*/ 125424 w 331352"/>
                      <a:gd name="connsiteY5" fmla="*/ 265737 h 310187"/>
                      <a:gd name="connsiteX6" fmla="*/ 111136 w 331352"/>
                      <a:gd name="connsiteY6" fmla="*/ 280025 h 310187"/>
                      <a:gd name="connsiteX7" fmla="*/ 125424 w 331352"/>
                      <a:gd name="connsiteY7" fmla="*/ 294313 h 310187"/>
                      <a:gd name="connsiteX8" fmla="*/ 139712 w 331352"/>
                      <a:gd name="connsiteY8" fmla="*/ 280025 h 310187"/>
                      <a:gd name="connsiteX9" fmla="*/ 125424 w 331352"/>
                      <a:gd name="connsiteY9" fmla="*/ 265737 h 310187"/>
                      <a:gd name="connsiteX10" fmla="*/ 242898 w 331352"/>
                      <a:gd name="connsiteY10" fmla="*/ 168899 h 310187"/>
                      <a:gd name="connsiteX11" fmla="*/ 242898 w 331352"/>
                      <a:gd name="connsiteY11" fmla="*/ 192712 h 310187"/>
                      <a:gd name="connsiteX12" fmla="*/ 268298 w 331352"/>
                      <a:gd name="connsiteY12" fmla="*/ 192712 h 310187"/>
                      <a:gd name="connsiteX13" fmla="*/ 276236 w 331352"/>
                      <a:gd name="connsiteY13" fmla="*/ 168899 h 310187"/>
                      <a:gd name="connsiteX14" fmla="*/ 173048 w 331352"/>
                      <a:gd name="connsiteY14" fmla="*/ 168899 h 310187"/>
                      <a:gd name="connsiteX15" fmla="*/ 173048 w 331352"/>
                      <a:gd name="connsiteY15" fmla="*/ 192712 h 310187"/>
                      <a:gd name="connsiteX16" fmla="*/ 222261 w 331352"/>
                      <a:gd name="connsiteY16" fmla="*/ 192712 h 310187"/>
                      <a:gd name="connsiteX17" fmla="*/ 222261 w 331352"/>
                      <a:gd name="connsiteY17" fmla="*/ 168899 h 310187"/>
                      <a:gd name="connsiteX18" fmla="*/ 120661 w 331352"/>
                      <a:gd name="connsiteY18" fmla="*/ 168899 h 310187"/>
                      <a:gd name="connsiteX19" fmla="*/ 128598 w 331352"/>
                      <a:gd name="connsiteY19" fmla="*/ 192712 h 310187"/>
                      <a:gd name="connsiteX20" fmla="*/ 152411 w 331352"/>
                      <a:gd name="connsiteY20" fmla="*/ 192712 h 310187"/>
                      <a:gd name="connsiteX21" fmla="*/ 152411 w 331352"/>
                      <a:gd name="connsiteY21" fmla="*/ 168899 h 310187"/>
                      <a:gd name="connsiteX22" fmla="*/ 242898 w 331352"/>
                      <a:gd name="connsiteY22" fmla="*/ 119687 h 310187"/>
                      <a:gd name="connsiteX23" fmla="*/ 242898 w 331352"/>
                      <a:gd name="connsiteY23" fmla="*/ 148262 h 310187"/>
                      <a:gd name="connsiteX24" fmla="*/ 282586 w 331352"/>
                      <a:gd name="connsiteY24" fmla="*/ 148262 h 310187"/>
                      <a:gd name="connsiteX25" fmla="*/ 290523 w 331352"/>
                      <a:gd name="connsiteY25" fmla="*/ 119687 h 310187"/>
                      <a:gd name="connsiteX26" fmla="*/ 173048 w 331352"/>
                      <a:gd name="connsiteY26" fmla="*/ 119687 h 310187"/>
                      <a:gd name="connsiteX27" fmla="*/ 173048 w 331352"/>
                      <a:gd name="connsiteY27" fmla="*/ 148262 h 310187"/>
                      <a:gd name="connsiteX28" fmla="*/ 222261 w 331352"/>
                      <a:gd name="connsiteY28" fmla="*/ 148262 h 310187"/>
                      <a:gd name="connsiteX29" fmla="*/ 222261 w 331352"/>
                      <a:gd name="connsiteY29" fmla="*/ 119687 h 310187"/>
                      <a:gd name="connsiteX30" fmla="*/ 103198 w 331352"/>
                      <a:gd name="connsiteY30" fmla="*/ 119687 h 310187"/>
                      <a:gd name="connsiteX31" fmla="*/ 112723 w 331352"/>
                      <a:gd name="connsiteY31" fmla="*/ 148262 h 310187"/>
                      <a:gd name="connsiteX32" fmla="*/ 152411 w 331352"/>
                      <a:gd name="connsiteY32" fmla="*/ 148262 h 310187"/>
                      <a:gd name="connsiteX33" fmla="*/ 152411 w 331352"/>
                      <a:gd name="connsiteY33" fmla="*/ 119687 h 310187"/>
                      <a:gd name="connsiteX34" fmla="*/ 242898 w 331352"/>
                      <a:gd name="connsiteY34" fmla="*/ 75237 h 310187"/>
                      <a:gd name="connsiteX35" fmla="*/ 242898 w 331352"/>
                      <a:gd name="connsiteY35" fmla="*/ 99050 h 310187"/>
                      <a:gd name="connsiteX36" fmla="*/ 296873 w 331352"/>
                      <a:gd name="connsiteY36" fmla="*/ 99050 h 310187"/>
                      <a:gd name="connsiteX37" fmla="*/ 304811 w 331352"/>
                      <a:gd name="connsiteY37" fmla="*/ 75237 h 310187"/>
                      <a:gd name="connsiteX38" fmla="*/ 173048 w 331352"/>
                      <a:gd name="connsiteY38" fmla="*/ 75237 h 310187"/>
                      <a:gd name="connsiteX39" fmla="*/ 173048 w 331352"/>
                      <a:gd name="connsiteY39" fmla="*/ 99050 h 310187"/>
                      <a:gd name="connsiteX40" fmla="*/ 222261 w 331352"/>
                      <a:gd name="connsiteY40" fmla="*/ 99050 h 310187"/>
                      <a:gd name="connsiteX41" fmla="*/ 222261 w 331352"/>
                      <a:gd name="connsiteY41" fmla="*/ 75237 h 310187"/>
                      <a:gd name="connsiteX42" fmla="*/ 87323 w 331352"/>
                      <a:gd name="connsiteY42" fmla="*/ 75237 h 310187"/>
                      <a:gd name="connsiteX43" fmla="*/ 95261 w 331352"/>
                      <a:gd name="connsiteY43" fmla="*/ 99050 h 310187"/>
                      <a:gd name="connsiteX44" fmla="*/ 152411 w 331352"/>
                      <a:gd name="connsiteY44" fmla="*/ 99050 h 310187"/>
                      <a:gd name="connsiteX45" fmla="*/ 152411 w 331352"/>
                      <a:gd name="connsiteY45" fmla="*/ 75237 h 310187"/>
                      <a:gd name="connsiteX46" fmla="*/ 13989 w 331352"/>
                      <a:gd name="connsiteY46" fmla="*/ 328 h 310187"/>
                      <a:gd name="connsiteX47" fmla="*/ 64579 w 331352"/>
                      <a:gd name="connsiteY47" fmla="*/ 19694 h 310187"/>
                      <a:gd name="connsiteX48" fmla="*/ 69768 w 331352"/>
                      <a:gd name="connsiteY48" fmla="*/ 26149 h 310187"/>
                      <a:gd name="connsiteX49" fmla="*/ 80145 w 331352"/>
                      <a:gd name="connsiteY49" fmla="*/ 54553 h 310187"/>
                      <a:gd name="connsiteX50" fmla="*/ 81442 w 331352"/>
                      <a:gd name="connsiteY50" fmla="*/ 54553 h 310187"/>
                      <a:gd name="connsiteX51" fmla="*/ 321421 w 331352"/>
                      <a:gd name="connsiteY51" fmla="*/ 54553 h 310187"/>
                      <a:gd name="connsiteX52" fmla="*/ 329204 w 331352"/>
                      <a:gd name="connsiteY52" fmla="*/ 58426 h 310187"/>
                      <a:gd name="connsiteX53" fmla="*/ 330501 w 331352"/>
                      <a:gd name="connsiteY53" fmla="*/ 68755 h 310187"/>
                      <a:gd name="connsiteX54" fmla="*/ 286397 w 331352"/>
                      <a:gd name="connsiteY54" fmla="*/ 205610 h 310187"/>
                      <a:gd name="connsiteX55" fmla="*/ 276019 w 331352"/>
                      <a:gd name="connsiteY55" fmla="*/ 213356 h 310187"/>
                      <a:gd name="connsiteX56" fmla="*/ 120358 w 331352"/>
                      <a:gd name="connsiteY56" fmla="*/ 213356 h 310187"/>
                      <a:gd name="connsiteX57" fmla="*/ 116466 w 331352"/>
                      <a:gd name="connsiteY57" fmla="*/ 212065 h 310187"/>
                      <a:gd name="connsiteX58" fmla="*/ 106089 w 331352"/>
                      <a:gd name="connsiteY58" fmla="*/ 240469 h 310187"/>
                      <a:gd name="connsiteX59" fmla="*/ 276019 w 331352"/>
                      <a:gd name="connsiteY59" fmla="*/ 240469 h 310187"/>
                      <a:gd name="connsiteX60" fmla="*/ 285100 w 331352"/>
                      <a:gd name="connsiteY60" fmla="*/ 248215 h 310187"/>
                      <a:gd name="connsiteX61" fmla="*/ 276019 w 331352"/>
                      <a:gd name="connsiteY61" fmla="*/ 257253 h 310187"/>
                      <a:gd name="connsiteX62" fmla="*/ 266939 w 331352"/>
                      <a:gd name="connsiteY62" fmla="*/ 257253 h 310187"/>
                      <a:gd name="connsiteX63" fmla="*/ 274722 w 331352"/>
                      <a:gd name="connsiteY63" fmla="*/ 279201 h 310187"/>
                      <a:gd name="connsiteX64" fmla="*/ 242293 w 331352"/>
                      <a:gd name="connsiteY64" fmla="*/ 310187 h 310187"/>
                      <a:gd name="connsiteX65" fmla="*/ 211160 w 331352"/>
                      <a:gd name="connsiteY65" fmla="*/ 279201 h 310187"/>
                      <a:gd name="connsiteX66" fmla="*/ 218943 w 331352"/>
                      <a:gd name="connsiteY66" fmla="*/ 257253 h 310187"/>
                      <a:gd name="connsiteX67" fmla="*/ 148896 w 331352"/>
                      <a:gd name="connsiteY67" fmla="*/ 257253 h 310187"/>
                      <a:gd name="connsiteX68" fmla="*/ 157976 w 331352"/>
                      <a:gd name="connsiteY68" fmla="*/ 279201 h 310187"/>
                      <a:gd name="connsiteX69" fmla="*/ 125547 w 331352"/>
                      <a:gd name="connsiteY69" fmla="*/ 310187 h 310187"/>
                      <a:gd name="connsiteX70" fmla="*/ 93117 w 331352"/>
                      <a:gd name="connsiteY70" fmla="*/ 279201 h 310187"/>
                      <a:gd name="connsiteX71" fmla="*/ 102197 w 331352"/>
                      <a:gd name="connsiteY71" fmla="*/ 257253 h 310187"/>
                      <a:gd name="connsiteX72" fmla="*/ 93117 w 331352"/>
                      <a:gd name="connsiteY72" fmla="*/ 257253 h 310187"/>
                      <a:gd name="connsiteX73" fmla="*/ 86631 w 331352"/>
                      <a:gd name="connsiteY73" fmla="*/ 253380 h 310187"/>
                      <a:gd name="connsiteX74" fmla="*/ 85334 w 331352"/>
                      <a:gd name="connsiteY74" fmla="*/ 245633 h 310187"/>
                      <a:gd name="connsiteX75" fmla="*/ 100900 w 331352"/>
                      <a:gd name="connsiteY75" fmla="*/ 201737 h 310187"/>
                      <a:gd name="connsiteX76" fmla="*/ 107386 w 331352"/>
                      <a:gd name="connsiteY76" fmla="*/ 196572 h 310187"/>
                      <a:gd name="connsiteX77" fmla="*/ 51607 w 331352"/>
                      <a:gd name="connsiteY77" fmla="*/ 37769 h 310187"/>
                      <a:gd name="connsiteX78" fmla="*/ 6206 w 331352"/>
                      <a:gd name="connsiteY78" fmla="*/ 19694 h 310187"/>
                      <a:gd name="connsiteX79" fmla="*/ 1017 w 331352"/>
                      <a:gd name="connsiteY79" fmla="*/ 6783 h 310187"/>
                      <a:gd name="connsiteX80" fmla="*/ 13989 w 331352"/>
                      <a:gd name="connsiteY80" fmla="*/ 328 h 31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331352" h="310187">
                        <a:moveTo>
                          <a:pt x="241311" y="265737"/>
                        </a:moveTo>
                        <a:cubicBezTo>
                          <a:pt x="233420" y="265737"/>
                          <a:pt x="227023" y="272134"/>
                          <a:pt x="227023" y="280025"/>
                        </a:cubicBezTo>
                        <a:cubicBezTo>
                          <a:pt x="227023" y="287916"/>
                          <a:pt x="233420" y="294313"/>
                          <a:pt x="241311" y="294313"/>
                        </a:cubicBezTo>
                        <a:cubicBezTo>
                          <a:pt x="249202" y="294313"/>
                          <a:pt x="255599" y="287916"/>
                          <a:pt x="255599" y="280025"/>
                        </a:cubicBezTo>
                        <a:cubicBezTo>
                          <a:pt x="255599" y="272134"/>
                          <a:pt x="249202" y="265737"/>
                          <a:pt x="241311" y="265737"/>
                        </a:cubicBezTo>
                        <a:close/>
                        <a:moveTo>
                          <a:pt x="125424" y="265737"/>
                        </a:moveTo>
                        <a:cubicBezTo>
                          <a:pt x="117533" y="265737"/>
                          <a:pt x="111136" y="272134"/>
                          <a:pt x="111136" y="280025"/>
                        </a:cubicBezTo>
                        <a:cubicBezTo>
                          <a:pt x="111136" y="287916"/>
                          <a:pt x="117533" y="294313"/>
                          <a:pt x="125424" y="294313"/>
                        </a:cubicBezTo>
                        <a:cubicBezTo>
                          <a:pt x="133315" y="294313"/>
                          <a:pt x="139712" y="287916"/>
                          <a:pt x="139712" y="280025"/>
                        </a:cubicBezTo>
                        <a:cubicBezTo>
                          <a:pt x="139712" y="272134"/>
                          <a:pt x="133315" y="265737"/>
                          <a:pt x="125424" y="265737"/>
                        </a:cubicBezTo>
                        <a:close/>
                        <a:moveTo>
                          <a:pt x="242898" y="168899"/>
                        </a:moveTo>
                        <a:lnTo>
                          <a:pt x="242898" y="192712"/>
                        </a:lnTo>
                        <a:lnTo>
                          <a:pt x="268298" y="192712"/>
                        </a:lnTo>
                        <a:lnTo>
                          <a:pt x="276236" y="168899"/>
                        </a:lnTo>
                        <a:close/>
                        <a:moveTo>
                          <a:pt x="173048" y="168899"/>
                        </a:moveTo>
                        <a:lnTo>
                          <a:pt x="173048" y="192712"/>
                        </a:lnTo>
                        <a:lnTo>
                          <a:pt x="222261" y="192712"/>
                        </a:lnTo>
                        <a:lnTo>
                          <a:pt x="222261" y="168899"/>
                        </a:lnTo>
                        <a:close/>
                        <a:moveTo>
                          <a:pt x="120661" y="168899"/>
                        </a:moveTo>
                        <a:lnTo>
                          <a:pt x="128598" y="192712"/>
                        </a:lnTo>
                        <a:lnTo>
                          <a:pt x="152411" y="192712"/>
                        </a:lnTo>
                        <a:lnTo>
                          <a:pt x="152411" y="168899"/>
                        </a:lnTo>
                        <a:close/>
                        <a:moveTo>
                          <a:pt x="242898" y="119687"/>
                        </a:moveTo>
                        <a:lnTo>
                          <a:pt x="242898" y="148262"/>
                        </a:lnTo>
                        <a:lnTo>
                          <a:pt x="282586" y="148262"/>
                        </a:lnTo>
                        <a:lnTo>
                          <a:pt x="290523" y="119687"/>
                        </a:lnTo>
                        <a:close/>
                        <a:moveTo>
                          <a:pt x="173048" y="119687"/>
                        </a:moveTo>
                        <a:lnTo>
                          <a:pt x="173048" y="148262"/>
                        </a:lnTo>
                        <a:lnTo>
                          <a:pt x="222261" y="148262"/>
                        </a:lnTo>
                        <a:lnTo>
                          <a:pt x="222261" y="119687"/>
                        </a:lnTo>
                        <a:close/>
                        <a:moveTo>
                          <a:pt x="103198" y="119687"/>
                        </a:moveTo>
                        <a:lnTo>
                          <a:pt x="112723" y="148262"/>
                        </a:lnTo>
                        <a:lnTo>
                          <a:pt x="152411" y="148262"/>
                        </a:lnTo>
                        <a:lnTo>
                          <a:pt x="152411" y="119687"/>
                        </a:lnTo>
                        <a:close/>
                        <a:moveTo>
                          <a:pt x="242898" y="75237"/>
                        </a:moveTo>
                        <a:lnTo>
                          <a:pt x="242898" y="99050"/>
                        </a:lnTo>
                        <a:lnTo>
                          <a:pt x="296873" y="99050"/>
                        </a:lnTo>
                        <a:lnTo>
                          <a:pt x="304811" y="75237"/>
                        </a:lnTo>
                        <a:close/>
                        <a:moveTo>
                          <a:pt x="173048" y="75237"/>
                        </a:moveTo>
                        <a:lnTo>
                          <a:pt x="173048" y="99050"/>
                        </a:lnTo>
                        <a:lnTo>
                          <a:pt x="222261" y="99050"/>
                        </a:lnTo>
                        <a:lnTo>
                          <a:pt x="222261" y="75237"/>
                        </a:lnTo>
                        <a:close/>
                        <a:moveTo>
                          <a:pt x="87323" y="75237"/>
                        </a:moveTo>
                        <a:lnTo>
                          <a:pt x="95261" y="99050"/>
                        </a:lnTo>
                        <a:lnTo>
                          <a:pt x="152411" y="99050"/>
                        </a:lnTo>
                        <a:lnTo>
                          <a:pt x="152411" y="75237"/>
                        </a:lnTo>
                        <a:close/>
                        <a:moveTo>
                          <a:pt x="13989" y="328"/>
                        </a:moveTo>
                        <a:cubicBezTo>
                          <a:pt x="13989" y="328"/>
                          <a:pt x="13989" y="328"/>
                          <a:pt x="64579" y="19694"/>
                        </a:cubicBezTo>
                        <a:cubicBezTo>
                          <a:pt x="67173" y="20985"/>
                          <a:pt x="68471" y="23567"/>
                          <a:pt x="69768" y="26149"/>
                        </a:cubicBezTo>
                        <a:cubicBezTo>
                          <a:pt x="69768" y="26149"/>
                          <a:pt x="69768" y="26149"/>
                          <a:pt x="80145" y="54553"/>
                        </a:cubicBezTo>
                        <a:cubicBezTo>
                          <a:pt x="80145" y="54553"/>
                          <a:pt x="81442" y="54553"/>
                          <a:pt x="81442" y="54553"/>
                        </a:cubicBezTo>
                        <a:cubicBezTo>
                          <a:pt x="81442" y="54553"/>
                          <a:pt x="81442" y="54553"/>
                          <a:pt x="321421" y="54553"/>
                        </a:cubicBezTo>
                        <a:cubicBezTo>
                          <a:pt x="324015" y="54553"/>
                          <a:pt x="327907" y="55844"/>
                          <a:pt x="329204" y="58426"/>
                        </a:cubicBezTo>
                        <a:cubicBezTo>
                          <a:pt x="331798" y="62300"/>
                          <a:pt x="331798" y="64882"/>
                          <a:pt x="330501" y="68755"/>
                        </a:cubicBezTo>
                        <a:cubicBezTo>
                          <a:pt x="330501" y="68755"/>
                          <a:pt x="330501" y="68755"/>
                          <a:pt x="286397" y="205610"/>
                        </a:cubicBezTo>
                        <a:cubicBezTo>
                          <a:pt x="285100" y="210774"/>
                          <a:pt x="281208" y="213356"/>
                          <a:pt x="276019" y="213356"/>
                        </a:cubicBezTo>
                        <a:cubicBezTo>
                          <a:pt x="276019" y="213356"/>
                          <a:pt x="276019" y="213356"/>
                          <a:pt x="120358" y="213356"/>
                        </a:cubicBezTo>
                        <a:cubicBezTo>
                          <a:pt x="119061" y="213356"/>
                          <a:pt x="117763" y="213356"/>
                          <a:pt x="116466" y="212065"/>
                        </a:cubicBezTo>
                        <a:cubicBezTo>
                          <a:pt x="116466" y="212065"/>
                          <a:pt x="116466" y="212065"/>
                          <a:pt x="106089" y="240469"/>
                        </a:cubicBezTo>
                        <a:cubicBezTo>
                          <a:pt x="106089" y="240469"/>
                          <a:pt x="106089" y="240469"/>
                          <a:pt x="276019" y="240469"/>
                        </a:cubicBezTo>
                        <a:cubicBezTo>
                          <a:pt x="281208" y="240469"/>
                          <a:pt x="285100" y="244342"/>
                          <a:pt x="285100" y="248215"/>
                        </a:cubicBezTo>
                        <a:cubicBezTo>
                          <a:pt x="285100" y="253380"/>
                          <a:pt x="281208" y="257253"/>
                          <a:pt x="276019" y="257253"/>
                        </a:cubicBezTo>
                        <a:cubicBezTo>
                          <a:pt x="276019" y="257253"/>
                          <a:pt x="276019" y="257253"/>
                          <a:pt x="266939" y="257253"/>
                        </a:cubicBezTo>
                        <a:cubicBezTo>
                          <a:pt x="272128" y="263708"/>
                          <a:pt x="274722" y="270164"/>
                          <a:pt x="274722" y="279201"/>
                        </a:cubicBezTo>
                        <a:cubicBezTo>
                          <a:pt x="274722" y="295985"/>
                          <a:pt x="260453" y="310187"/>
                          <a:pt x="242293" y="310187"/>
                        </a:cubicBezTo>
                        <a:cubicBezTo>
                          <a:pt x="225429" y="310187"/>
                          <a:pt x="211160" y="295985"/>
                          <a:pt x="211160" y="279201"/>
                        </a:cubicBezTo>
                        <a:cubicBezTo>
                          <a:pt x="211160" y="270164"/>
                          <a:pt x="213755" y="263708"/>
                          <a:pt x="218943" y="257253"/>
                        </a:cubicBezTo>
                        <a:cubicBezTo>
                          <a:pt x="218943" y="257253"/>
                          <a:pt x="218943" y="257253"/>
                          <a:pt x="148896" y="257253"/>
                        </a:cubicBezTo>
                        <a:cubicBezTo>
                          <a:pt x="154084" y="263708"/>
                          <a:pt x="157976" y="270164"/>
                          <a:pt x="157976" y="279201"/>
                        </a:cubicBezTo>
                        <a:cubicBezTo>
                          <a:pt x="157976" y="295985"/>
                          <a:pt x="143707" y="310187"/>
                          <a:pt x="125547" y="310187"/>
                        </a:cubicBezTo>
                        <a:cubicBezTo>
                          <a:pt x="108683" y="310187"/>
                          <a:pt x="93117" y="295985"/>
                          <a:pt x="93117" y="279201"/>
                        </a:cubicBezTo>
                        <a:cubicBezTo>
                          <a:pt x="93117" y="270164"/>
                          <a:pt x="97009" y="263708"/>
                          <a:pt x="102197" y="257253"/>
                        </a:cubicBezTo>
                        <a:cubicBezTo>
                          <a:pt x="102197" y="257253"/>
                          <a:pt x="102197" y="257253"/>
                          <a:pt x="93117" y="257253"/>
                        </a:cubicBezTo>
                        <a:cubicBezTo>
                          <a:pt x="90523" y="257253"/>
                          <a:pt x="87928" y="255962"/>
                          <a:pt x="86631" y="253380"/>
                        </a:cubicBezTo>
                        <a:cubicBezTo>
                          <a:pt x="85334" y="252089"/>
                          <a:pt x="84037" y="248215"/>
                          <a:pt x="85334" y="245633"/>
                        </a:cubicBezTo>
                        <a:cubicBezTo>
                          <a:pt x="85334" y="245633"/>
                          <a:pt x="85334" y="245633"/>
                          <a:pt x="100900" y="201737"/>
                        </a:cubicBezTo>
                        <a:cubicBezTo>
                          <a:pt x="102197" y="199154"/>
                          <a:pt x="104792" y="196572"/>
                          <a:pt x="107386" y="196572"/>
                        </a:cubicBezTo>
                        <a:cubicBezTo>
                          <a:pt x="107386" y="196572"/>
                          <a:pt x="107386" y="196572"/>
                          <a:pt x="51607" y="37769"/>
                        </a:cubicBezTo>
                        <a:cubicBezTo>
                          <a:pt x="51607" y="37769"/>
                          <a:pt x="51607" y="37769"/>
                          <a:pt x="6206" y="19694"/>
                        </a:cubicBezTo>
                        <a:cubicBezTo>
                          <a:pt x="1017" y="18403"/>
                          <a:pt x="-1577" y="11948"/>
                          <a:pt x="1017" y="6783"/>
                        </a:cubicBezTo>
                        <a:cubicBezTo>
                          <a:pt x="2315" y="1619"/>
                          <a:pt x="8800" y="-963"/>
                          <a:pt x="13989" y="3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方正黑体简体" panose="02010601030101010101" pitchFamily="2" charset="-122"/>
                      <a:ea typeface="方正黑体简体" panose="02010601030101010101" pitchFamily="2" charset="-122"/>
                    </a:endParaRPr>
                  </a:p>
                </p:txBody>
              </p:sp>
            </p:grpSp>
          </p:grpSp>
          <p:grpSp>
            <p:nvGrpSpPr>
              <p:cNvPr id="16" name="组合 15">
                <a:extLst>
                  <a:ext uri="{FF2B5EF4-FFF2-40B4-BE49-F238E27FC236}">
                    <a16:creationId xmlns:a16="http://schemas.microsoft.com/office/drawing/2014/main" id="{F7C31A6D-CD22-46BB-8194-D5D46957B58C}"/>
                  </a:ext>
                </a:extLst>
              </p:cNvPr>
              <p:cNvGrpSpPr/>
              <p:nvPr/>
            </p:nvGrpSpPr>
            <p:grpSpPr>
              <a:xfrm>
                <a:off x="4695370" y="1818477"/>
                <a:ext cx="2834143" cy="2013293"/>
                <a:chOff x="4695370" y="2075542"/>
                <a:chExt cx="2834143" cy="2013293"/>
              </a:xfrm>
            </p:grpSpPr>
            <p:sp>
              <p:nvSpPr>
                <p:cNvPr id="17" name="矩形 16">
                  <a:extLst>
                    <a:ext uri="{FF2B5EF4-FFF2-40B4-BE49-F238E27FC236}">
                      <a16:creationId xmlns:a16="http://schemas.microsoft.com/office/drawing/2014/main" id="{3EC7197F-009A-4971-86A5-CF5A78980B13}"/>
                    </a:ext>
                  </a:extLst>
                </p:cNvPr>
                <p:cNvSpPr/>
                <p:nvPr/>
              </p:nvSpPr>
              <p:spPr>
                <a:xfrm>
                  <a:off x="4695370" y="2075542"/>
                  <a:ext cx="2834143" cy="2013293"/>
                </a:xfrm>
                <a:prstGeom prst="rect">
                  <a:avLst/>
                </a:prstGeom>
                <a:gradFill>
                  <a:gsLst>
                    <a:gs pos="0">
                      <a:srgbClr val="FF3255"/>
                    </a:gs>
                    <a:gs pos="65000">
                      <a:srgbClr val="C94EB8"/>
                    </a:gs>
                    <a:gs pos="81000">
                      <a:srgbClr val="C94EB8"/>
                    </a:gs>
                  </a:gsLst>
                  <a:lin ang="5400000" scaled="1"/>
                </a:gradFill>
                <a:ln>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bg1"/>
                    </a:solidFill>
                    <a:latin typeface="方正黑体简体" panose="02010601030101010101" pitchFamily="2" charset="-122"/>
                    <a:ea typeface="方正黑体简体" panose="02010601030101010101" pitchFamily="2" charset="-122"/>
                  </a:endParaRPr>
                </a:p>
              </p:txBody>
            </p:sp>
            <p:grpSp>
              <p:nvGrpSpPr>
                <p:cNvPr id="18" name="组合 17">
                  <a:extLst>
                    <a:ext uri="{FF2B5EF4-FFF2-40B4-BE49-F238E27FC236}">
                      <a16:creationId xmlns:a16="http://schemas.microsoft.com/office/drawing/2014/main" id="{B788A35B-FE61-4728-95C4-8636EB375A51}"/>
                    </a:ext>
                  </a:extLst>
                </p:cNvPr>
                <p:cNvGrpSpPr/>
                <p:nvPr/>
              </p:nvGrpSpPr>
              <p:grpSpPr>
                <a:xfrm>
                  <a:off x="4876074" y="2261164"/>
                  <a:ext cx="435428" cy="435428"/>
                  <a:chOff x="8533674" y="5262836"/>
                  <a:chExt cx="435428" cy="435428"/>
                </a:xfrm>
              </p:grpSpPr>
              <p:sp>
                <p:nvSpPr>
                  <p:cNvPr id="20" name="矩形: 圆角 42">
                    <a:extLst>
                      <a:ext uri="{FF2B5EF4-FFF2-40B4-BE49-F238E27FC236}">
                        <a16:creationId xmlns:a16="http://schemas.microsoft.com/office/drawing/2014/main" id="{56378A26-9043-4CAF-8C17-2E7B058AFFDD}"/>
                      </a:ext>
                    </a:extLst>
                  </p:cNvPr>
                  <p:cNvSpPr/>
                  <p:nvPr/>
                </p:nvSpPr>
                <p:spPr>
                  <a:xfrm>
                    <a:off x="8533674" y="5262836"/>
                    <a:ext cx="435428" cy="435428"/>
                  </a:xfrm>
                  <a:prstGeom prst="roundRect">
                    <a:avLst/>
                  </a:prstGeom>
                  <a:solidFill>
                    <a:schemeClr val="tx1">
                      <a:lumMod val="85000"/>
                      <a:lumOff val="1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bg1"/>
                      </a:solidFill>
                      <a:latin typeface="方正黑体简体" panose="02010601030101010101" pitchFamily="2" charset="-122"/>
                      <a:ea typeface="方正黑体简体" panose="02010601030101010101" pitchFamily="2" charset="-122"/>
                    </a:endParaRPr>
                  </a:p>
                </p:txBody>
              </p:sp>
              <p:sp>
                <p:nvSpPr>
                  <p:cNvPr id="21" name="椭圆 9">
                    <a:extLst>
                      <a:ext uri="{FF2B5EF4-FFF2-40B4-BE49-F238E27FC236}">
                        <a16:creationId xmlns:a16="http://schemas.microsoft.com/office/drawing/2014/main" id="{72D5BA18-85D5-4AE2-ABA5-D1E7588ADE2C}"/>
                      </a:ext>
                    </a:extLst>
                  </p:cNvPr>
                  <p:cNvSpPr/>
                  <p:nvPr/>
                </p:nvSpPr>
                <p:spPr>
                  <a:xfrm>
                    <a:off x="8633687" y="5362849"/>
                    <a:ext cx="235402" cy="235401"/>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方正黑体简体" panose="02010601030101010101" pitchFamily="2" charset="-122"/>
                      <a:ea typeface="方正黑体简体" panose="02010601030101010101" pitchFamily="2" charset="-122"/>
                    </a:endParaRPr>
                  </a:p>
                </p:txBody>
              </p:sp>
            </p:grpSp>
            <p:sp>
              <p:nvSpPr>
                <p:cNvPr id="19" name="文本框 18">
                  <a:extLst>
                    <a:ext uri="{FF2B5EF4-FFF2-40B4-BE49-F238E27FC236}">
                      <a16:creationId xmlns:a16="http://schemas.microsoft.com/office/drawing/2014/main" id="{346C1CC3-0E37-427D-9ADD-7F9F8CA21862}"/>
                    </a:ext>
                  </a:extLst>
                </p:cNvPr>
                <p:cNvSpPr txBox="1"/>
                <p:nvPr/>
              </p:nvSpPr>
              <p:spPr>
                <a:xfrm>
                  <a:off x="4871127" y="2779426"/>
                  <a:ext cx="2526213" cy="1004590"/>
                </a:xfrm>
                <a:prstGeom prst="rect">
                  <a:avLst/>
                </a:prstGeom>
                <a:noFill/>
              </p:spPr>
              <p:txBody>
                <a:bodyPr wrap="square" rtlCol="0">
                  <a:spAutoFit/>
                  <a:scene3d>
                    <a:camera prst="orthographicFront"/>
                    <a:lightRig rig="threePt" dir="t"/>
                  </a:scene3d>
                  <a:sp3d contourW="12700"/>
                </a:bodyPr>
                <a:lstStyle/>
                <a:p>
                  <a:pPr algn="ctr">
                    <a:lnSpc>
                      <a:spcPct val="150000"/>
                    </a:lnSpc>
                  </a:pPr>
                  <a:r>
                    <a:rPr lang="zh-CN" altLang="en-US" sz="1200" dirty="0">
                      <a:solidFill>
                        <a:schemeClr val="bg1"/>
                      </a:solidFill>
                      <a:latin typeface="方正黑体简体" panose="02010601030101010101" pitchFamily="2" charset="-122"/>
                      <a:ea typeface="方正黑体简体" panose="02010601030101010101" pitchFamily="2" charset="-122"/>
                    </a:rPr>
                    <a:t>点击此处输入相关文本内容点击此处输入相关文本内容点击此处输入</a:t>
                  </a:r>
                  <a:endParaRPr lang="en-US" altLang="zh-CN" sz="1200" dirty="0">
                    <a:solidFill>
                      <a:schemeClr val="bg1"/>
                    </a:solidFill>
                    <a:latin typeface="方正黑体简体" panose="02010601030101010101" pitchFamily="2" charset="-122"/>
                    <a:ea typeface="方正黑体简体" panose="02010601030101010101" pitchFamily="2" charset="-122"/>
                  </a:endParaRPr>
                </a:p>
              </p:txBody>
            </p:sp>
          </p:grpSp>
          <p:grpSp>
            <p:nvGrpSpPr>
              <p:cNvPr id="22" name="组合 21">
                <a:extLst>
                  <a:ext uri="{FF2B5EF4-FFF2-40B4-BE49-F238E27FC236}">
                    <a16:creationId xmlns:a16="http://schemas.microsoft.com/office/drawing/2014/main" id="{1A179083-BC80-43DD-8A9D-79B8CCACA114}"/>
                  </a:ext>
                </a:extLst>
              </p:cNvPr>
              <p:cNvGrpSpPr/>
              <p:nvPr/>
            </p:nvGrpSpPr>
            <p:grpSpPr>
              <a:xfrm>
                <a:off x="4695370" y="4122057"/>
                <a:ext cx="2834143" cy="1756228"/>
                <a:chOff x="4695370" y="4122057"/>
                <a:chExt cx="2834143" cy="1756228"/>
              </a:xfrm>
            </p:grpSpPr>
            <p:sp>
              <p:nvSpPr>
                <p:cNvPr id="23" name="矩形 22">
                  <a:extLst>
                    <a:ext uri="{FF2B5EF4-FFF2-40B4-BE49-F238E27FC236}">
                      <a16:creationId xmlns:a16="http://schemas.microsoft.com/office/drawing/2014/main" id="{60088844-C787-4EBB-AA8A-8205D5614796}"/>
                    </a:ext>
                  </a:extLst>
                </p:cNvPr>
                <p:cNvSpPr/>
                <p:nvPr/>
              </p:nvSpPr>
              <p:spPr>
                <a:xfrm>
                  <a:off x="4695370" y="4122057"/>
                  <a:ext cx="2834143" cy="1756228"/>
                </a:xfrm>
                <a:prstGeom prst="rect">
                  <a:avLst/>
                </a:prstGeom>
                <a:solidFill>
                  <a:schemeClr val="bg2"/>
                </a:solidFill>
                <a:ln>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1"/>
                    </a:solidFill>
                    <a:latin typeface="方正黑体简体" panose="02010601030101010101" pitchFamily="2" charset="-122"/>
                    <a:ea typeface="方正黑体简体" panose="02010601030101010101" pitchFamily="2" charset="-122"/>
                  </a:endParaRPr>
                </a:p>
              </p:txBody>
            </p:sp>
            <p:grpSp>
              <p:nvGrpSpPr>
                <p:cNvPr id="24" name="组合 23">
                  <a:extLst>
                    <a:ext uri="{FF2B5EF4-FFF2-40B4-BE49-F238E27FC236}">
                      <a16:creationId xmlns:a16="http://schemas.microsoft.com/office/drawing/2014/main" id="{A3DC7E77-4FA6-409E-863F-9629222FABB8}"/>
                    </a:ext>
                  </a:extLst>
                </p:cNvPr>
                <p:cNvGrpSpPr/>
                <p:nvPr/>
              </p:nvGrpSpPr>
              <p:grpSpPr>
                <a:xfrm>
                  <a:off x="4876074" y="4307678"/>
                  <a:ext cx="435428" cy="435428"/>
                  <a:chOff x="8533674" y="5262836"/>
                  <a:chExt cx="435428" cy="435428"/>
                </a:xfrm>
              </p:grpSpPr>
              <p:sp>
                <p:nvSpPr>
                  <p:cNvPr id="26" name="矩形: 圆角 45">
                    <a:extLst>
                      <a:ext uri="{FF2B5EF4-FFF2-40B4-BE49-F238E27FC236}">
                        <a16:creationId xmlns:a16="http://schemas.microsoft.com/office/drawing/2014/main" id="{22B299B0-ED3C-45DA-A7D3-F56A41C8FD4F}"/>
                      </a:ext>
                    </a:extLst>
                  </p:cNvPr>
                  <p:cNvSpPr/>
                  <p:nvPr/>
                </p:nvSpPr>
                <p:spPr>
                  <a:xfrm>
                    <a:off x="8533674" y="5262836"/>
                    <a:ext cx="435428" cy="435428"/>
                  </a:xfrm>
                  <a:prstGeom prst="roundRect">
                    <a:avLst/>
                  </a:prstGeom>
                  <a:gradFill>
                    <a:gsLst>
                      <a:gs pos="0">
                        <a:srgbClr val="FF3255"/>
                      </a:gs>
                      <a:gs pos="64000">
                        <a:srgbClr val="C94EB8"/>
                      </a:gs>
                      <a:gs pos="77000">
                        <a:srgbClr val="C94EB8"/>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bg1"/>
                      </a:solidFill>
                      <a:latin typeface="方正黑体简体" panose="02010601030101010101" pitchFamily="2" charset="-122"/>
                      <a:ea typeface="方正黑体简体" panose="02010601030101010101" pitchFamily="2" charset="-122"/>
                    </a:endParaRPr>
                  </a:p>
                </p:txBody>
              </p:sp>
              <p:sp>
                <p:nvSpPr>
                  <p:cNvPr id="27" name="椭圆 21">
                    <a:extLst>
                      <a:ext uri="{FF2B5EF4-FFF2-40B4-BE49-F238E27FC236}">
                        <a16:creationId xmlns:a16="http://schemas.microsoft.com/office/drawing/2014/main" id="{CBB4A5F4-12DE-4149-A250-CE54303E96C6}"/>
                      </a:ext>
                    </a:extLst>
                  </p:cNvPr>
                  <p:cNvSpPr/>
                  <p:nvPr/>
                </p:nvSpPr>
                <p:spPr>
                  <a:xfrm>
                    <a:off x="8644739" y="5362849"/>
                    <a:ext cx="213298" cy="235402"/>
                  </a:xfrm>
                  <a:custGeom>
                    <a:avLst/>
                    <a:gdLst>
                      <a:gd name="connsiteX0" fmla="*/ 89804 w 306388"/>
                      <a:gd name="connsiteY0" fmla="*/ 211138 h 338138"/>
                      <a:gd name="connsiteX1" fmla="*/ 125461 w 306388"/>
                      <a:gd name="connsiteY1" fmla="*/ 283898 h 338138"/>
                      <a:gd name="connsiteX2" fmla="*/ 142629 w 306388"/>
                      <a:gd name="connsiteY2" fmla="*/ 234951 h 338138"/>
                      <a:gd name="connsiteX3" fmla="*/ 153194 w 306388"/>
                      <a:gd name="connsiteY3" fmla="*/ 236273 h 338138"/>
                      <a:gd name="connsiteX4" fmla="*/ 163759 w 306388"/>
                      <a:gd name="connsiteY4" fmla="*/ 234951 h 338138"/>
                      <a:gd name="connsiteX5" fmla="*/ 180928 w 306388"/>
                      <a:gd name="connsiteY5" fmla="*/ 281253 h 338138"/>
                      <a:gd name="connsiteX6" fmla="*/ 213944 w 306388"/>
                      <a:gd name="connsiteY6" fmla="*/ 211138 h 338138"/>
                      <a:gd name="connsiteX7" fmla="*/ 265448 w 306388"/>
                      <a:gd name="connsiteY7" fmla="*/ 234951 h 338138"/>
                      <a:gd name="connsiteX8" fmla="*/ 306388 w 306388"/>
                      <a:gd name="connsiteY8" fmla="*/ 293159 h 338138"/>
                      <a:gd name="connsiteX9" fmla="*/ 306388 w 306388"/>
                      <a:gd name="connsiteY9" fmla="*/ 338138 h 338138"/>
                      <a:gd name="connsiteX10" fmla="*/ 0 w 306388"/>
                      <a:gd name="connsiteY10" fmla="*/ 338138 h 338138"/>
                      <a:gd name="connsiteX11" fmla="*/ 0 w 306388"/>
                      <a:gd name="connsiteY11" fmla="*/ 293159 h 338138"/>
                      <a:gd name="connsiteX12" fmla="*/ 40940 w 306388"/>
                      <a:gd name="connsiteY12" fmla="*/ 234951 h 338138"/>
                      <a:gd name="connsiteX13" fmla="*/ 89804 w 306388"/>
                      <a:gd name="connsiteY13" fmla="*/ 211138 h 338138"/>
                      <a:gd name="connsiteX14" fmla="*/ 153194 w 306388"/>
                      <a:gd name="connsiteY14" fmla="*/ 11113 h 338138"/>
                      <a:gd name="connsiteX15" fmla="*/ 63500 w 306388"/>
                      <a:gd name="connsiteY15" fmla="*/ 86287 h 338138"/>
                      <a:gd name="connsiteX16" fmla="*/ 64819 w 306388"/>
                      <a:gd name="connsiteY16" fmla="*/ 87606 h 338138"/>
                      <a:gd name="connsiteX17" fmla="*/ 67457 w 306388"/>
                      <a:gd name="connsiteY17" fmla="*/ 88925 h 338138"/>
                      <a:gd name="connsiteX18" fmla="*/ 74052 w 306388"/>
                      <a:gd name="connsiteY18" fmla="*/ 96838 h 338138"/>
                      <a:gd name="connsiteX19" fmla="*/ 153194 w 306388"/>
                      <a:gd name="connsiteY19" fmla="*/ 30896 h 338138"/>
                      <a:gd name="connsiteX20" fmla="*/ 231017 w 306388"/>
                      <a:gd name="connsiteY20" fmla="*/ 96838 h 338138"/>
                      <a:gd name="connsiteX21" fmla="*/ 242888 w 306388"/>
                      <a:gd name="connsiteY21" fmla="*/ 87606 h 338138"/>
                      <a:gd name="connsiteX22" fmla="*/ 153194 w 306388"/>
                      <a:gd name="connsiteY22" fmla="*/ 11113 h 338138"/>
                      <a:gd name="connsiteX23" fmla="*/ 153987 w 306388"/>
                      <a:gd name="connsiteY23" fmla="*/ 0 h 338138"/>
                      <a:gd name="connsiteX24" fmla="*/ 254038 w 306388"/>
                      <a:gd name="connsiteY24" fmla="*/ 89535 h 338138"/>
                      <a:gd name="connsiteX25" fmla="*/ 261937 w 306388"/>
                      <a:gd name="connsiteY25" fmla="*/ 102702 h 338138"/>
                      <a:gd name="connsiteX26" fmla="*/ 261937 w 306388"/>
                      <a:gd name="connsiteY26" fmla="*/ 135620 h 338138"/>
                      <a:gd name="connsiteX27" fmla="*/ 246140 w 306388"/>
                      <a:gd name="connsiteY27" fmla="*/ 150103 h 338138"/>
                      <a:gd name="connsiteX28" fmla="*/ 230342 w 306388"/>
                      <a:gd name="connsiteY28" fmla="*/ 135620 h 338138"/>
                      <a:gd name="connsiteX29" fmla="*/ 230342 w 306388"/>
                      <a:gd name="connsiteY29" fmla="*/ 127719 h 338138"/>
                      <a:gd name="connsiteX30" fmla="*/ 153987 w 306388"/>
                      <a:gd name="connsiteY30" fmla="*/ 210671 h 338138"/>
                      <a:gd name="connsiteX31" fmla="*/ 77632 w 306388"/>
                      <a:gd name="connsiteY31" fmla="*/ 127719 h 338138"/>
                      <a:gd name="connsiteX32" fmla="*/ 77632 w 306388"/>
                      <a:gd name="connsiteY32" fmla="*/ 135620 h 338138"/>
                      <a:gd name="connsiteX33" fmla="*/ 65784 w 306388"/>
                      <a:gd name="connsiteY33" fmla="*/ 150103 h 338138"/>
                      <a:gd name="connsiteX34" fmla="*/ 105278 w 306388"/>
                      <a:gd name="connsiteY34" fmla="*/ 201454 h 338138"/>
                      <a:gd name="connsiteX35" fmla="*/ 117126 w 306388"/>
                      <a:gd name="connsiteY35" fmla="*/ 202771 h 338138"/>
                      <a:gd name="connsiteX36" fmla="*/ 125025 w 306388"/>
                      <a:gd name="connsiteY36" fmla="*/ 218571 h 338138"/>
                      <a:gd name="connsiteX37" fmla="*/ 107911 w 306388"/>
                      <a:gd name="connsiteY37" fmla="*/ 219888 h 338138"/>
                      <a:gd name="connsiteX38" fmla="*/ 100012 w 306388"/>
                      <a:gd name="connsiteY38" fmla="*/ 209354 h 338138"/>
                      <a:gd name="connsiteX39" fmla="*/ 56568 w 306388"/>
                      <a:gd name="connsiteY39" fmla="*/ 150103 h 338138"/>
                      <a:gd name="connsiteX40" fmla="*/ 46037 w 306388"/>
                      <a:gd name="connsiteY40" fmla="*/ 135620 h 338138"/>
                      <a:gd name="connsiteX41" fmla="*/ 46037 w 306388"/>
                      <a:gd name="connsiteY41" fmla="*/ 102702 h 338138"/>
                      <a:gd name="connsiteX42" fmla="*/ 53936 w 306388"/>
                      <a:gd name="connsiteY42" fmla="*/ 89535 h 338138"/>
                      <a:gd name="connsiteX43" fmla="*/ 153987 w 306388"/>
                      <a:gd name="connsiteY43"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06388" h="338138">
                        <a:moveTo>
                          <a:pt x="89804" y="211138"/>
                        </a:moveTo>
                        <a:cubicBezTo>
                          <a:pt x="125461" y="283898"/>
                          <a:pt x="125461" y="283898"/>
                          <a:pt x="125461" y="283898"/>
                        </a:cubicBezTo>
                        <a:cubicBezTo>
                          <a:pt x="142629" y="234951"/>
                          <a:pt x="142629" y="234951"/>
                          <a:pt x="142629" y="234951"/>
                        </a:cubicBezTo>
                        <a:cubicBezTo>
                          <a:pt x="146591" y="236273"/>
                          <a:pt x="149232" y="236273"/>
                          <a:pt x="153194" y="236273"/>
                        </a:cubicBezTo>
                        <a:cubicBezTo>
                          <a:pt x="157156" y="236273"/>
                          <a:pt x="159797" y="236273"/>
                          <a:pt x="163759" y="234951"/>
                        </a:cubicBezTo>
                        <a:cubicBezTo>
                          <a:pt x="180928" y="281253"/>
                          <a:pt x="180928" y="281253"/>
                          <a:pt x="180928" y="281253"/>
                        </a:cubicBezTo>
                        <a:cubicBezTo>
                          <a:pt x="213944" y="211138"/>
                          <a:pt x="213944" y="211138"/>
                          <a:pt x="213944" y="211138"/>
                        </a:cubicBezTo>
                        <a:cubicBezTo>
                          <a:pt x="265448" y="234951"/>
                          <a:pt x="265448" y="234951"/>
                          <a:pt x="265448" y="234951"/>
                        </a:cubicBezTo>
                        <a:cubicBezTo>
                          <a:pt x="287899" y="245534"/>
                          <a:pt x="306388" y="271992"/>
                          <a:pt x="306388" y="293159"/>
                        </a:cubicBezTo>
                        <a:cubicBezTo>
                          <a:pt x="306388" y="338138"/>
                          <a:pt x="306388" y="338138"/>
                          <a:pt x="306388" y="338138"/>
                        </a:cubicBezTo>
                        <a:cubicBezTo>
                          <a:pt x="0" y="338138"/>
                          <a:pt x="0" y="338138"/>
                          <a:pt x="0" y="338138"/>
                        </a:cubicBezTo>
                        <a:cubicBezTo>
                          <a:pt x="0" y="293159"/>
                          <a:pt x="0" y="293159"/>
                          <a:pt x="0" y="293159"/>
                        </a:cubicBezTo>
                        <a:cubicBezTo>
                          <a:pt x="0" y="271992"/>
                          <a:pt x="18489" y="245534"/>
                          <a:pt x="40940" y="234951"/>
                        </a:cubicBezTo>
                        <a:cubicBezTo>
                          <a:pt x="89804" y="211138"/>
                          <a:pt x="89804" y="211138"/>
                          <a:pt x="89804" y="211138"/>
                        </a:cubicBezTo>
                        <a:close/>
                        <a:moveTo>
                          <a:pt x="153194" y="11113"/>
                        </a:moveTo>
                        <a:cubicBezTo>
                          <a:pt x="108347" y="11113"/>
                          <a:pt x="70095" y="44084"/>
                          <a:pt x="63500" y="86287"/>
                        </a:cubicBezTo>
                        <a:cubicBezTo>
                          <a:pt x="63500" y="86287"/>
                          <a:pt x="63500" y="86287"/>
                          <a:pt x="64819" y="87606"/>
                        </a:cubicBezTo>
                        <a:cubicBezTo>
                          <a:pt x="66138" y="87606"/>
                          <a:pt x="66138" y="87606"/>
                          <a:pt x="67457" y="88925"/>
                        </a:cubicBezTo>
                        <a:cubicBezTo>
                          <a:pt x="70095" y="90244"/>
                          <a:pt x="72733" y="92881"/>
                          <a:pt x="74052" y="96838"/>
                        </a:cubicBezTo>
                        <a:cubicBezTo>
                          <a:pt x="79329" y="53316"/>
                          <a:pt x="112304" y="30896"/>
                          <a:pt x="153194" y="30896"/>
                        </a:cubicBezTo>
                        <a:cubicBezTo>
                          <a:pt x="194084" y="30896"/>
                          <a:pt x="227060" y="53316"/>
                          <a:pt x="231017" y="96838"/>
                        </a:cubicBezTo>
                        <a:cubicBezTo>
                          <a:pt x="233655" y="91563"/>
                          <a:pt x="238931" y="88925"/>
                          <a:pt x="242888" y="87606"/>
                        </a:cubicBezTo>
                        <a:cubicBezTo>
                          <a:pt x="236293" y="44084"/>
                          <a:pt x="199360" y="11113"/>
                          <a:pt x="153194" y="11113"/>
                        </a:cubicBezTo>
                        <a:close/>
                        <a:moveTo>
                          <a:pt x="153987" y="0"/>
                        </a:moveTo>
                        <a:cubicBezTo>
                          <a:pt x="205329" y="0"/>
                          <a:pt x="248773" y="39501"/>
                          <a:pt x="254038" y="89535"/>
                        </a:cubicBezTo>
                        <a:cubicBezTo>
                          <a:pt x="259304" y="92169"/>
                          <a:pt x="261937" y="97435"/>
                          <a:pt x="261937" y="102702"/>
                        </a:cubicBezTo>
                        <a:cubicBezTo>
                          <a:pt x="261937" y="135620"/>
                          <a:pt x="261937" y="135620"/>
                          <a:pt x="261937" y="135620"/>
                        </a:cubicBezTo>
                        <a:cubicBezTo>
                          <a:pt x="261937" y="143520"/>
                          <a:pt x="255355" y="150103"/>
                          <a:pt x="246140" y="150103"/>
                        </a:cubicBezTo>
                        <a:cubicBezTo>
                          <a:pt x="236924" y="150103"/>
                          <a:pt x="230342" y="143520"/>
                          <a:pt x="230342" y="135620"/>
                        </a:cubicBezTo>
                        <a:cubicBezTo>
                          <a:pt x="230342" y="127719"/>
                          <a:pt x="230342" y="127719"/>
                          <a:pt x="230342" y="127719"/>
                        </a:cubicBezTo>
                        <a:cubicBezTo>
                          <a:pt x="222443" y="171170"/>
                          <a:pt x="190848" y="210671"/>
                          <a:pt x="153987" y="210671"/>
                        </a:cubicBezTo>
                        <a:cubicBezTo>
                          <a:pt x="117126" y="210671"/>
                          <a:pt x="85531" y="171170"/>
                          <a:pt x="77632" y="127719"/>
                        </a:cubicBezTo>
                        <a:cubicBezTo>
                          <a:pt x="77632" y="135620"/>
                          <a:pt x="77632" y="135620"/>
                          <a:pt x="77632" y="135620"/>
                        </a:cubicBezTo>
                        <a:cubicBezTo>
                          <a:pt x="77632" y="142203"/>
                          <a:pt x="72367" y="147470"/>
                          <a:pt x="65784" y="150103"/>
                        </a:cubicBezTo>
                        <a:cubicBezTo>
                          <a:pt x="72367" y="171170"/>
                          <a:pt x="86848" y="189604"/>
                          <a:pt x="105278" y="201454"/>
                        </a:cubicBezTo>
                        <a:cubicBezTo>
                          <a:pt x="109227" y="200138"/>
                          <a:pt x="113177" y="200138"/>
                          <a:pt x="117126" y="202771"/>
                        </a:cubicBezTo>
                        <a:cubicBezTo>
                          <a:pt x="125025" y="206721"/>
                          <a:pt x="127658" y="213304"/>
                          <a:pt x="125025" y="218571"/>
                        </a:cubicBezTo>
                        <a:cubicBezTo>
                          <a:pt x="122392" y="222521"/>
                          <a:pt x="114493" y="223838"/>
                          <a:pt x="107911" y="219888"/>
                        </a:cubicBezTo>
                        <a:cubicBezTo>
                          <a:pt x="102645" y="217255"/>
                          <a:pt x="100012" y="213304"/>
                          <a:pt x="100012" y="209354"/>
                        </a:cubicBezTo>
                        <a:cubicBezTo>
                          <a:pt x="77632" y="194871"/>
                          <a:pt x="61834" y="173804"/>
                          <a:pt x="56568" y="150103"/>
                        </a:cubicBezTo>
                        <a:cubicBezTo>
                          <a:pt x="49986" y="147470"/>
                          <a:pt x="46037" y="142203"/>
                          <a:pt x="46037" y="135620"/>
                        </a:cubicBezTo>
                        <a:cubicBezTo>
                          <a:pt x="46037" y="102702"/>
                          <a:pt x="46037" y="102702"/>
                          <a:pt x="46037" y="102702"/>
                        </a:cubicBezTo>
                        <a:cubicBezTo>
                          <a:pt x="46037" y="97435"/>
                          <a:pt x="48670" y="92169"/>
                          <a:pt x="53936" y="89535"/>
                        </a:cubicBezTo>
                        <a:cubicBezTo>
                          <a:pt x="59201" y="39501"/>
                          <a:pt x="102645" y="0"/>
                          <a:pt x="1539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方正黑体简体" panose="02010601030101010101" pitchFamily="2" charset="-122"/>
                      <a:ea typeface="方正黑体简体" panose="02010601030101010101" pitchFamily="2" charset="-122"/>
                    </a:endParaRPr>
                  </a:p>
                </p:txBody>
              </p:sp>
            </p:grpSp>
          </p:grpSp>
          <p:grpSp>
            <p:nvGrpSpPr>
              <p:cNvPr id="28" name="组合 27">
                <a:extLst>
                  <a:ext uri="{FF2B5EF4-FFF2-40B4-BE49-F238E27FC236}">
                    <a16:creationId xmlns:a16="http://schemas.microsoft.com/office/drawing/2014/main" id="{1DDA7847-A850-4F9A-93AE-2B920DE109C8}"/>
                  </a:ext>
                </a:extLst>
              </p:cNvPr>
              <p:cNvGrpSpPr/>
              <p:nvPr/>
            </p:nvGrpSpPr>
            <p:grpSpPr>
              <a:xfrm>
                <a:off x="8157027" y="2075543"/>
                <a:ext cx="2834143" cy="1756228"/>
                <a:chOff x="8157027" y="2075543"/>
                <a:chExt cx="2834143" cy="1756228"/>
              </a:xfrm>
            </p:grpSpPr>
            <p:sp>
              <p:nvSpPr>
                <p:cNvPr id="29" name="矩形 28">
                  <a:extLst>
                    <a:ext uri="{FF2B5EF4-FFF2-40B4-BE49-F238E27FC236}">
                      <a16:creationId xmlns:a16="http://schemas.microsoft.com/office/drawing/2014/main" id="{306F4597-117D-4989-A572-81177076645C}"/>
                    </a:ext>
                  </a:extLst>
                </p:cNvPr>
                <p:cNvSpPr/>
                <p:nvPr/>
              </p:nvSpPr>
              <p:spPr>
                <a:xfrm>
                  <a:off x="8157027" y="2075543"/>
                  <a:ext cx="2834143" cy="1756228"/>
                </a:xfrm>
                <a:prstGeom prst="rect">
                  <a:avLst/>
                </a:prstGeom>
                <a:gradFill>
                  <a:gsLst>
                    <a:gs pos="0">
                      <a:srgbClr val="FF3255"/>
                    </a:gs>
                    <a:gs pos="70000">
                      <a:srgbClr val="C94EB8"/>
                    </a:gs>
                    <a:gs pos="85000">
                      <a:srgbClr val="C94EB8"/>
                    </a:gs>
                  </a:gsLst>
                  <a:lin ang="5400000" scaled="1"/>
                </a:gradFill>
                <a:ln>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bg1"/>
                    </a:solidFill>
                    <a:latin typeface="方正黑体简体" panose="02010601030101010101" pitchFamily="2" charset="-122"/>
                    <a:ea typeface="方正黑体简体" panose="02010601030101010101" pitchFamily="2" charset="-122"/>
                  </a:endParaRPr>
                </a:p>
              </p:txBody>
            </p:sp>
            <p:grpSp>
              <p:nvGrpSpPr>
                <p:cNvPr id="30" name="组合 29">
                  <a:extLst>
                    <a:ext uri="{FF2B5EF4-FFF2-40B4-BE49-F238E27FC236}">
                      <a16:creationId xmlns:a16="http://schemas.microsoft.com/office/drawing/2014/main" id="{3DD11A75-9C44-4AC2-AD50-BEB61836A9B7}"/>
                    </a:ext>
                  </a:extLst>
                </p:cNvPr>
                <p:cNvGrpSpPr/>
                <p:nvPr/>
              </p:nvGrpSpPr>
              <p:grpSpPr>
                <a:xfrm>
                  <a:off x="8344988" y="2261164"/>
                  <a:ext cx="435428" cy="435428"/>
                  <a:chOff x="8533674" y="5262836"/>
                  <a:chExt cx="435428" cy="435428"/>
                </a:xfrm>
              </p:grpSpPr>
              <p:sp>
                <p:nvSpPr>
                  <p:cNvPr id="32" name="矩形: 圆角 48">
                    <a:extLst>
                      <a:ext uri="{FF2B5EF4-FFF2-40B4-BE49-F238E27FC236}">
                        <a16:creationId xmlns:a16="http://schemas.microsoft.com/office/drawing/2014/main" id="{0BE54B8C-BBED-4B17-ADCE-741212E16C90}"/>
                      </a:ext>
                    </a:extLst>
                  </p:cNvPr>
                  <p:cNvSpPr/>
                  <p:nvPr/>
                </p:nvSpPr>
                <p:spPr>
                  <a:xfrm>
                    <a:off x="8533674" y="5262836"/>
                    <a:ext cx="435428" cy="435428"/>
                  </a:xfrm>
                  <a:prstGeom prst="roundRect">
                    <a:avLst/>
                  </a:prstGeom>
                  <a:solidFill>
                    <a:schemeClr val="tx1">
                      <a:lumMod val="75000"/>
                      <a:lumOff val="2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方正黑体简体" panose="02010601030101010101" pitchFamily="2" charset="-122"/>
                      <a:ea typeface="方正黑体简体" panose="02010601030101010101" pitchFamily="2" charset="-122"/>
                    </a:endParaRPr>
                  </a:p>
                </p:txBody>
              </p:sp>
              <p:sp>
                <p:nvSpPr>
                  <p:cNvPr id="33" name="椭圆 12">
                    <a:extLst>
                      <a:ext uri="{FF2B5EF4-FFF2-40B4-BE49-F238E27FC236}">
                        <a16:creationId xmlns:a16="http://schemas.microsoft.com/office/drawing/2014/main" id="{5488400C-F3C3-48F2-BD53-06E4DAF18569}"/>
                      </a:ext>
                    </a:extLst>
                  </p:cNvPr>
                  <p:cNvSpPr/>
                  <p:nvPr/>
                </p:nvSpPr>
                <p:spPr>
                  <a:xfrm>
                    <a:off x="8652834" y="5362849"/>
                    <a:ext cx="197107" cy="235402"/>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方正黑体简体" panose="02010601030101010101" pitchFamily="2" charset="-122"/>
                      <a:ea typeface="方正黑体简体" panose="02010601030101010101" pitchFamily="2" charset="-122"/>
                    </a:endParaRPr>
                  </a:p>
                </p:txBody>
              </p:sp>
            </p:grpSp>
          </p:grpSp>
          <p:grpSp>
            <p:nvGrpSpPr>
              <p:cNvPr id="34" name="组合 33">
                <a:extLst>
                  <a:ext uri="{FF2B5EF4-FFF2-40B4-BE49-F238E27FC236}">
                    <a16:creationId xmlns:a16="http://schemas.microsoft.com/office/drawing/2014/main" id="{92169C80-69C4-4F9A-AD50-EE45A875C055}"/>
                  </a:ext>
                </a:extLst>
              </p:cNvPr>
              <p:cNvGrpSpPr/>
              <p:nvPr/>
            </p:nvGrpSpPr>
            <p:grpSpPr>
              <a:xfrm>
                <a:off x="8157027" y="4122057"/>
                <a:ext cx="2834143" cy="1756228"/>
                <a:chOff x="8157027" y="4122057"/>
                <a:chExt cx="2834143" cy="1756228"/>
              </a:xfrm>
            </p:grpSpPr>
            <p:sp>
              <p:nvSpPr>
                <p:cNvPr id="35" name="矩形 34">
                  <a:extLst>
                    <a:ext uri="{FF2B5EF4-FFF2-40B4-BE49-F238E27FC236}">
                      <a16:creationId xmlns:a16="http://schemas.microsoft.com/office/drawing/2014/main" id="{A99728B9-4ABD-4941-999E-14684591341D}"/>
                    </a:ext>
                  </a:extLst>
                </p:cNvPr>
                <p:cNvSpPr/>
                <p:nvPr/>
              </p:nvSpPr>
              <p:spPr>
                <a:xfrm>
                  <a:off x="8157027" y="4122057"/>
                  <a:ext cx="2834143" cy="1756228"/>
                </a:xfrm>
                <a:prstGeom prst="rect">
                  <a:avLst/>
                </a:prstGeom>
                <a:solidFill>
                  <a:schemeClr val="bg2"/>
                </a:solidFill>
                <a:ln>
                  <a:solidFill>
                    <a:schemeClr val="bg1">
                      <a:lumMod val="9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bg1"/>
                    </a:solidFill>
                    <a:latin typeface="方正黑体简体" panose="02010601030101010101" pitchFamily="2" charset="-122"/>
                    <a:ea typeface="方正黑体简体" panose="02010601030101010101" pitchFamily="2" charset="-122"/>
                  </a:endParaRPr>
                </a:p>
              </p:txBody>
            </p:sp>
            <p:grpSp>
              <p:nvGrpSpPr>
                <p:cNvPr id="36" name="组合 35">
                  <a:extLst>
                    <a:ext uri="{FF2B5EF4-FFF2-40B4-BE49-F238E27FC236}">
                      <a16:creationId xmlns:a16="http://schemas.microsoft.com/office/drawing/2014/main" id="{5E6FFD1D-4F82-4DDF-B6A1-0591F1DD485D}"/>
                    </a:ext>
                  </a:extLst>
                </p:cNvPr>
                <p:cNvGrpSpPr/>
                <p:nvPr/>
              </p:nvGrpSpPr>
              <p:grpSpPr>
                <a:xfrm>
                  <a:off x="8344988" y="4307678"/>
                  <a:ext cx="435428" cy="435428"/>
                  <a:chOff x="8533674" y="5262836"/>
                  <a:chExt cx="435428" cy="435428"/>
                </a:xfrm>
              </p:grpSpPr>
              <p:sp>
                <p:nvSpPr>
                  <p:cNvPr id="38" name="矩形: 圆角 51">
                    <a:extLst>
                      <a:ext uri="{FF2B5EF4-FFF2-40B4-BE49-F238E27FC236}">
                        <a16:creationId xmlns:a16="http://schemas.microsoft.com/office/drawing/2014/main" id="{5CC6A975-809B-4AD8-951A-28A1E1E7C4FF}"/>
                      </a:ext>
                    </a:extLst>
                  </p:cNvPr>
                  <p:cNvSpPr/>
                  <p:nvPr/>
                </p:nvSpPr>
                <p:spPr>
                  <a:xfrm>
                    <a:off x="8533674" y="5262836"/>
                    <a:ext cx="435428" cy="435428"/>
                  </a:xfrm>
                  <a:prstGeom prst="roundRect">
                    <a:avLst/>
                  </a:prstGeom>
                  <a:gradFill>
                    <a:gsLst>
                      <a:gs pos="0">
                        <a:srgbClr val="FD1850"/>
                      </a:gs>
                      <a:gs pos="59000">
                        <a:srgbClr val="C94EB8"/>
                      </a:gs>
                      <a:gs pos="77000">
                        <a:srgbClr val="C94EB8"/>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bg1"/>
                      </a:solidFill>
                      <a:latin typeface="方正黑体简体" panose="02010601030101010101" pitchFamily="2" charset="-122"/>
                      <a:ea typeface="方正黑体简体" panose="02010601030101010101" pitchFamily="2" charset="-122"/>
                    </a:endParaRPr>
                  </a:p>
                </p:txBody>
              </p:sp>
              <p:sp>
                <p:nvSpPr>
                  <p:cNvPr id="39" name="椭圆 24">
                    <a:extLst>
                      <a:ext uri="{FF2B5EF4-FFF2-40B4-BE49-F238E27FC236}">
                        <a16:creationId xmlns:a16="http://schemas.microsoft.com/office/drawing/2014/main" id="{3E444EF1-5998-4464-89E5-80E0880A9D59}"/>
                      </a:ext>
                    </a:extLst>
                  </p:cNvPr>
                  <p:cNvSpPr/>
                  <p:nvPr/>
                </p:nvSpPr>
                <p:spPr>
                  <a:xfrm>
                    <a:off x="8633687" y="5366497"/>
                    <a:ext cx="235402" cy="228105"/>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方正黑体简体" panose="02010601030101010101" pitchFamily="2" charset="-122"/>
                      <a:ea typeface="方正黑体简体" panose="02010601030101010101" pitchFamily="2" charset="-122"/>
                    </a:endParaRPr>
                  </a:p>
                </p:txBody>
              </p:sp>
            </p:grpSp>
          </p:grpSp>
        </p:grpSp>
        <p:sp>
          <p:nvSpPr>
            <p:cNvPr id="41" name="文本框 40">
              <a:extLst>
                <a:ext uri="{FF2B5EF4-FFF2-40B4-BE49-F238E27FC236}">
                  <a16:creationId xmlns:a16="http://schemas.microsoft.com/office/drawing/2014/main" id="{1BEDEE52-BDFB-4909-96D3-1EFCDC35230C}"/>
                </a:ext>
              </a:extLst>
            </p:cNvPr>
            <p:cNvSpPr txBox="1"/>
            <p:nvPr/>
          </p:nvSpPr>
          <p:spPr>
            <a:xfrm>
              <a:off x="1964064" y="2650889"/>
              <a:ext cx="2263017" cy="899926"/>
            </a:xfrm>
            <a:prstGeom prst="rect">
              <a:avLst/>
            </a:prstGeom>
            <a:noFill/>
          </p:spPr>
          <p:txBody>
            <a:bodyPr wrap="square" rtlCol="0">
              <a:spAutoFit/>
              <a:scene3d>
                <a:camera prst="orthographicFront"/>
                <a:lightRig rig="threePt" dir="t"/>
              </a:scene3d>
              <a:sp3d contourW="12700"/>
            </a:bodyPr>
            <a:lstStyle/>
            <a:p>
              <a:pPr algn="ctr">
                <a:lnSpc>
                  <a:spcPct val="150000"/>
                </a:lnSpc>
              </a:pPr>
              <a:r>
                <a:rPr lang="zh-CN" altLang="en-US" sz="1200" dirty="0">
                  <a:solidFill>
                    <a:schemeClr val="bg1"/>
                  </a:solidFill>
                  <a:latin typeface="方正黑体简体" panose="02010601030101010101" pitchFamily="2" charset="-122"/>
                  <a:ea typeface="方正黑体简体" panose="02010601030101010101" pitchFamily="2" charset="-122"/>
                </a:rPr>
                <a:t>点击此处输入相关文本内容点击此处输入相关文本内容点击此处输入</a:t>
              </a:r>
              <a:endParaRPr lang="en-US" altLang="zh-CN" sz="1200" dirty="0">
                <a:solidFill>
                  <a:schemeClr val="bg1"/>
                </a:solidFill>
                <a:latin typeface="方正黑体简体" panose="02010601030101010101" pitchFamily="2" charset="-122"/>
                <a:ea typeface="方正黑体简体" panose="02010601030101010101" pitchFamily="2" charset="-122"/>
              </a:endParaRPr>
            </a:p>
          </p:txBody>
        </p:sp>
        <p:sp>
          <p:nvSpPr>
            <p:cNvPr id="42" name="文本框 41">
              <a:extLst>
                <a:ext uri="{FF2B5EF4-FFF2-40B4-BE49-F238E27FC236}">
                  <a16:creationId xmlns:a16="http://schemas.microsoft.com/office/drawing/2014/main" id="{F5CA71F9-9C3B-4DB3-8AF1-14038521F949}"/>
                </a:ext>
              </a:extLst>
            </p:cNvPr>
            <p:cNvSpPr txBox="1"/>
            <p:nvPr/>
          </p:nvSpPr>
          <p:spPr>
            <a:xfrm>
              <a:off x="8253370" y="2650889"/>
              <a:ext cx="2263017" cy="899926"/>
            </a:xfrm>
            <a:prstGeom prst="rect">
              <a:avLst/>
            </a:prstGeom>
            <a:noFill/>
          </p:spPr>
          <p:txBody>
            <a:bodyPr wrap="square" rtlCol="0">
              <a:spAutoFit/>
              <a:scene3d>
                <a:camera prst="orthographicFront"/>
                <a:lightRig rig="threePt" dir="t"/>
              </a:scene3d>
              <a:sp3d contourW="12700"/>
            </a:bodyPr>
            <a:lstStyle/>
            <a:p>
              <a:pPr algn="ctr">
                <a:lnSpc>
                  <a:spcPct val="150000"/>
                </a:lnSpc>
              </a:pPr>
              <a:r>
                <a:rPr lang="zh-CN" altLang="en-US" sz="1200" dirty="0">
                  <a:solidFill>
                    <a:schemeClr val="bg1"/>
                  </a:solidFill>
                  <a:latin typeface="方正黑体简体" panose="02010601030101010101" pitchFamily="2" charset="-122"/>
                  <a:ea typeface="方正黑体简体" panose="02010601030101010101" pitchFamily="2" charset="-122"/>
                </a:rPr>
                <a:t>点击此处输入相关文本内容点击此处输入相关文本内容点击此处输入</a:t>
              </a:r>
              <a:endParaRPr lang="en-US" altLang="zh-CN" sz="1200" dirty="0">
                <a:solidFill>
                  <a:schemeClr val="bg1"/>
                </a:solidFill>
                <a:latin typeface="方正黑体简体" panose="02010601030101010101" pitchFamily="2" charset="-122"/>
                <a:ea typeface="方正黑体简体" panose="02010601030101010101" pitchFamily="2" charset="-122"/>
              </a:endParaRPr>
            </a:p>
          </p:txBody>
        </p:sp>
        <p:sp>
          <p:nvSpPr>
            <p:cNvPr id="43" name="文本框 42">
              <a:extLst>
                <a:ext uri="{FF2B5EF4-FFF2-40B4-BE49-F238E27FC236}">
                  <a16:creationId xmlns:a16="http://schemas.microsoft.com/office/drawing/2014/main" id="{0981A574-18DB-42E6-A141-F64FEDA886B5}"/>
                </a:ext>
              </a:extLst>
            </p:cNvPr>
            <p:cNvSpPr txBox="1"/>
            <p:nvPr/>
          </p:nvSpPr>
          <p:spPr>
            <a:xfrm>
              <a:off x="1933575" y="4490920"/>
              <a:ext cx="2263017" cy="899926"/>
            </a:xfrm>
            <a:prstGeom prst="rect">
              <a:avLst/>
            </a:prstGeom>
            <a:noFill/>
          </p:spPr>
          <p:txBody>
            <a:bodyPr wrap="square" rtlCol="0">
              <a:spAutoFit/>
              <a:scene3d>
                <a:camera prst="orthographicFront"/>
                <a:lightRig rig="threePt" dir="t"/>
              </a:scene3d>
              <a:sp3d contourW="12700"/>
            </a:bodyPr>
            <a:lstStyle/>
            <a:p>
              <a:pPr algn="ctr">
                <a:lnSpc>
                  <a:spcPct val="150000"/>
                </a:lnSpc>
              </a:pPr>
              <a:r>
                <a:rPr lang="zh-CN" altLang="en-US" sz="1200" dirty="0">
                  <a:solidFill>
                    <a:schemeClr val="tx1">
                      <a:lumMod val="85000"/>
                      <a:lumOff val="15000"/>
                    </a:schemeClr>
                  </a:solidFill>
                  <a:latin typeface="方正黑体简体" panose="02010601030101010101" pitchFamily="2" charset="-122"/>
                  <a:ea typeface="方正黑体简体" panose="02010601030101010101" pitchFamily="2" charset="-122"/>
                </a:rPr>
                <a:t>点击此处输入相关文本内容点击此处输入相关文本内容点击此处输入</a:t>
              </a:r>
              <a:endParaRPr lang="en-US" altLang="zh-CN" sz="1200" dirty="0">
                <a:solidFill>
                  <a:schemeClr val="tx1">
                    <a:lumMod val="85000"/>
                    <a:lumOff val="15000"/>
                  </a:schemeClr>
                </a:solidFill>
                <a:latin typeface="方正黑体简体" panose="02010601030101010101" pitchFamily="2" charset="-122"/>
                <a:ea typeface="方正黑体简体" panose="02010601030101010101" pitchFamily="2" charset="-122"/>
              </a:endParaRPr>
            </a:p>
          </p:txBody>
        </p:sp>
        <p:sp>
          <p:nvSpPr>
            <p:cNvPr id="44" name="文本框 43">
              <a:extLst>
                <a:ext uri="{FF2B5EF4-FFF2-40B4-BE49-F238E27FC236}">
                  <a16:creationId xmlns:a16="http://schemas.microsoft.com/office/drawing/2014/main" id="{9FDB6E7A-5B79-403F-AA12-3E4AB4F8ACB5}"/>
                </a:ext>
              </a:extLst>
            </p:cNvPr>
            <p:cNvSpPr txBox="1"/>
            <p:nvPr/>
          </p:nvSpPr>
          <p:spPr>
            <a:xfrm>
              <a:off x="8222881" y="4490920"/>
              <a:ext cx="2263017" cy="899926"/>
            </a:xfrm>
            <a:prstGeom prst="rect">
              <a:avLst/>
            </a:prstGeom>
            <a:noFill/>
          </p:spPr>
          <p:txBody>
            <a:bodyPr wrap="square" rtlCol="0">
              <a:spAutoFit/>
              <a:scene3d>
                <a:camera prst="orthographicFront"/>
                <a:lightRig rig="threePt" dir="t"/>
              </a:scene3d>
              <a:sp3d contourW="12700"/>
            </a:bodyPr>
            <a:lstStyle/>
            <a:p>
              <a:pPr algn="ctr">
                <a:lnSpc>
                  <a:spcPct val="150000"/>
                </a:lnSpc>
              </a:pPr>
              <a:r>
                <a:rPr lang="zh-CN" altLang="en-US" sz="1200" dirty="0">
                  <a:solidFill>
                    <a:schemeClr val="tx1">
                      <a:lumMod val="85000"/>
                      <a:lumOff val="15000"/>
                    </a:schemeClr>
                  </a:solidFill>
                  <a:latin typeface="方正黑体简体" panose="02010601030101010101" pitchFamily="2" charset="-122"/>
                  <a:ea typeface="方正黑体简体" panose="02010601030101010101" pitchFamily="2" charset="-122"/>
                </a:rPr>
                <a:t>点击此处输入相关文本内容点击此处输入相关文本内容点击此处输入</a:t>
              </a:r>
              <a:endParaRPr lang="en-US" altLang="zh-CN" sz="1200" dirty="0">
                <a:solidFill>
                  <a:schemeClr val="tx1">
                    <a:lumMod val="85000"/>
                    <a:lumOff val="15000"/>
                  </a:schemeClr>
                </a:solidFill>
                <a:latin typeface="方正黑体简体" panose="02010601030101010101" pitchFamily="2" charset="-122"/>
                <a:ea typeface="方正黑体简体" panose="02010601030101010101" pitchFamily="2" charset="-122"/>
              </a:endParaRPr>
            </a:p>
          </p:txBody>
        </p:sp>
        <p:sp>
          <p:nvSpPr>
            <p:cNvPr id="45" name="文本框 44">
              <a:extLst>
                <a:ext uri="{FF2B5EF4-FFF2-40B4-BE49-F238E27FC236}">
                  <a16:creationId xmlns:a16="http://schemas.microsoft.com/office/drawing/2014/main" id="{536C3571-AFF8-4C8F-81EC-674BB4469FF0}"/>
                </a:ext>
              </a:extLst>
            </p:cNvPr>
            <p:cNvSpPr txBox="1"/>
            <p:nvPr/>
          </p:nvSpPr>
          <p:spPr>
            <a:xfrm>
              <a:off x="5087954" y="4484185"/>
              <a:ext cx="2263017" cy="899926"/>
            </a:xfrm>
            <a:prstGeom prst="rect">
              <a:avLst/>
            </a:prstGeom>
            <a:noFill/>
          </p:spPr>
          <p:txBody>
            <a:bodyPr wrap="square" rtlCol="0">
              <a:spAutoFit/>
              <a:scene3d>
                <a:camera prst="orthographicFront"/>
                <a:lightRig rig="threePt" dir="t"/>
              </a:scene3d>
              <a:sp3d contourW="12700"/>
            </a:bodyPr>
            <a:lstStyle/>
            <a:p>
              <a:pPr algn="ctr">
                <a:lnSpc>
                  <a:spcPct val="150000"/>
                </a:lnSpc>
              </a:pPr>
              <a:r>
                <a:rPr lang="zh-CN" altLang="en-US" sz="1200" dirty="0">
                  <a:solidFill>
                    <a:schemeClr val="tx1">
                      <a:lumMod val="85000"/>
                      <a:lumOff val="15000"/>
                    </a:schemeClr>
                  </a:solidFill>
                  <a:latin typeface="方正黑体简体" panose="02010601030101010101" pitchFamily="2" charset="-122"/>
                  <a:ea typeface="方正黑体简体" panose="02010601030101010101" pitchFamily="2" charset="-122"/>
                </a:rPr>
                <a:t>点击此处输入相关文本内容点击此处输入相关文本内容点击此处输入</a:t>
              </a:r>
              <a:endParaRPr lang="en-US" altLang="zh-CN" sz="1200" dirty="0">
                <a:solidFill>
                  <a:schemeClr val="tx1">
                    <a:lumMod val="85000"/>
                    <a:lumOff val="15000"/>
                  </a:schemeClr>
                </a:solidFill>
                <a:latin typeface="方正黑体简体" panose="02010601030101010101" pitchFamily="2" charset="-122"/>
                <a:ea typeface="方正黑体简体" panose="02010601030101010101" pitchFamily="2" charset="-122"/>
              </a:endParaRPr>
            </a:p>
          </p:txBody>
        </p:sp>
      </p:grpSp>
      <p:sp>
        <p:nvSpPr>
          <p:cNvPr id="47" name="矩形 46">
            <a:extLst>
              <a:ext uri="{FF2B5EF4-FFF2-40B4-BE49-F238E27FC236}">
                <a16:creationId xmlns:a16="http://schemas.microsoft.com/office/drawing/2014/main" id="{A187F5C6-222D-4CB0-B0D6-3F9019338E46}"/>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4036661523"/>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7"/>
                                        </p:tgtEl>
                                        <p:attrNameLst>
                                          <p:attrName>style.visibility</p:attrName>
                                        </p:attrNameLst>
                                      </p:cBhvr>
                                      <p:to>
                                        <p:strVal val="visible"/>
                                      </p:to>
                                    </p:set>
                                    <p:anim calcmode="lin" valueType="num">
                                      <p:cBhvr>
                                        <p:cTn id="12" dur="500" fill="hold"/>
                                        <p:tgtEl>
                                          <p:spTgt spid="47"/>
                                        </p:tgtEl>
                                        <p:attrNameLst>
                                          <p:attrName>ppt_w</p:attrName>
                                        </p:attrNameLst>
                                      </p:cBhvr>
                                      <p:tavLst>
                                        <p:tav tm="0">
                                          <p:val>
                                            <p:fltVal val="0"/>
                                          </p:val>
                                        </p:tav>
                                        <p:tav tm="100000">
                                          <p:val>
                                            <p:strVal val="#ppt_w"/>
                                          </p:val>
                                        </p:tav>
                                      </p:tavLst>
                                    </p:anim>
                                    <p:anim calcmode="lin" valueType="num">
                                      <p:cBhvr>
                                        <p:cTn id="13" dur="500" fill="hold"/>
                                        <p:tgtEl>
                                          <p:spTgt spid="47"/>
                                        </p:tgtEl>
                                        <p:attrNameLst>
                                          <p:attrName>ppt_h</p:attrName>
                                        </p:attrNameLst>
                                      </p:cBhvr>
                                      <p:tavLst>
                                        <p:tav tm="0">
                                          <p:val>
                                            <p:fltVal val="0"/>
                                          </p:val>
                                        </p:tav>
                                        <p:tav tm="100000">
                                          <p:val>
                                            <p:strVal val="#ppt_h"/>
                                          </p:val>
                                        </p:tav>
                                      </p:tavLst>
                                    </p:anim>
                                    <p:animEffect transition="in" filter="fade">
                                      <p:cBhvr>
                                        <p:cTn id="14"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099C2497-7F99-46D2-A821-6CD60B446047}"/>
              </a:ext>
            </a:extLst>
          </p:cNvPr>
          <p:cNvPicPr>
            <a:picLocks noChangeAspect="1"/>
          </p:cNvPicPr>
          <p:nvPr/>
        </p:nvPicPr>
        <p:blipFill rotWithShape="1">
          <a:blip r:embed="rId3">
            <a:extLst>
              <a:ext uri="{28A0092B-C50C-407E-A947-70E740481C1C}">
                <a14:useLocalDpi xmlns:a14="http://schemas.microsoft.com/office/drawing/2010/main" val="0"/>
              </a:ext>
            </a:extLst>
          </a:blip>
          <a:srcRect l="14335" r="2414"/>
          <a:stretch/>
        </p:blipFill>
        <p:spPr>
          <a:xfrm>
            <a:off x="4572000" y="2072102"/>
            <a:ext cx="7620000" cy="3437158"/>
          </a:xfrm>
          <a:prstGeom prst="rect">
            <a:avLst/>
          </a:prstGeom>
        </p:spPr>
      </p:pic>
      <p:sp>
        <p:nvSpPr>
          <p:cNvPr id="2" name="矩形 1">
            <a:extLst>
              <a:ext uri="{FF2B5EF4-FFF2-40B4-BE49-F238E27FC236}">
                <a16:creationId xmlns:a16="http://schemas.microsoft.com/office/drawing/2014/main" id="{152305C7-1342-4025-A241-2D22172573A6}"/>
              </a:ext>
            </a:extLst>
          </p:cNvPr>
          <p:cNvSpPr/>
          <p:nvPr/>
        </p:nvSpPr>
        <p:spPr>
          <a:xfrm>
            <a:off x="7490460" y="3893820"/>
            <a:ext cx="4701540" cy="1615440"/>
          </a:xfrm>
          <a:prstGeom prst="rect">
            <a:avLst/>
          </a:prstGeom>
          <a:gradFill>
            <a:gsLst>
              <a:gs pos="7000">
                <a:srgbClr val="FF3255"/>
              </a:gs>
              <a:gs pos="87000">
                <a:srgbClr val="C94EB8"/>
              </a:gs>
              <a:gs pos="65000">
                <a:srgbClr val="C94EB8"/>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8" name="组合 7">
            <a:extLst>
              <a:ext uri="{FF2B5EF4-FFF2-40B4-BE49-F238E27FC236}">
                <a16:creationId xmlns:a16="http://schemas.microsoft.com/office/drawing/2014/main" id="{22583F62-BA17-4573-8A92-009066FBEEC3}"/>
              </a:ext>
            </a:extLst>
          </p:cNvPr>
          <p:cNvGrpSpPr/>
          <p:nvPr/>
        </p:nvGrpSpPr>
        <p:grpSpPr>
          <a:xfrm>
            <a:off x="7818120" y="4175760"/>
            <a:ext cx="2819400" cy="1016733"/>
            <a:chOff x="7284720" y="5737860"/>
            <a:chExt cx="2819400" cy="1016733"/>
          </a:xfrm>
        </p:grpSpPr>
        <p:sp>
          <p:nvSpPr>
            <p:cNvPr id="6" name="文本框 5">
              <a:extLst>
                <a:ext uri="{FF2B5EF4-FFF2-40B4-BE49-F238E27FC236}">
                  <a16:creationId xmlns:a16="http://schemas.microsoft.com/office/drawing/2014/main" id="{BEE4DF28-0150-47B1-BDCA-FE18A4EB5723}"/>
                </a:ext>
              </a:extLst>
            </p:cNvPr>
            <p:cNvSpPr txBox="1"/>
            <p:nvPr/>
          </p:nvSpPr>
          <p:spPr>
            <a:xfrm>
              <a:off x="7284720" y="5737860"/>
              <a:ext cx="2537460" cy="369332"/>
            </a:xfrm>
            <a:prstGeom prst="rect">
              <a:avLst/>
            </a:prstGeom>
            <a:noFill/>
          </p:spPr>
          <p:txBody>
            <a:bodyPr wrap="square" rtlCol="0">
              <a:spAutoFit/>
            </a:bodyPr>
            <a:lstStyle/>
            <a:p>
              <a:r>
                <a:rPr lang="en-US" altLang="zh-CN" dirty="0">
                  <a:solidFill>
                    <a:schemeClr val="bg1"/>
                  </a:solidFill>
                  <a:latin typeface="方正黑体简体" panose="02010601030101010101" pitchFamily="2" charset="-122"/>
                  <a:ea typeface="方正黑体简体" panose="02010601030101010101" pitchFamily="2" charset="-122"/>
                </a:rPr>
                <a:t>MOSHAN PPT CEO</a:t>
              </a:r>
              <a:endParaRPr lang="zh-CN" altLang="en-US" dirty="0">
                <a:solidFill>
                  <a:schemeClr val="bg1"/>
                </a:solidFill>
                <a:latin typeface="方正黑体简体" panose="02010601030101010101" pitchFamily="2" charset="-122"/>
                <a:ea typeface="方正黑体简体" panose="02010601030101010101" pitchFamily="2" charset="-122"/>
              </a:endParaRPr>
            </a:p>
          </p:txBody>
        </p:sp>
        <p:sp>
          <p:nvSpPr>
            <p:cNvPr id="7" name="文本框 6">
              <a:extLst>
                <a:ext uri="{FF2B5EF4-FFF2-40B4-BE49-F238E27FC236}">
                  <a16:creationId xmlns:a16="http://schemas.microsoft.com/office/drawing/2014/main" id="{87AD224E-96E7-4254-8203-73D0998B2F58}"/>
                </a:ext>
              </a:extLst>
            </p:cNvPr>
            <p:cNvSpPr txBox="1"/>
            <p:nvPr/>
          </p:nvSpPr>
          <p:spPr>
            <a:xfrm>
              <a:off x="7566660" y="6231373"/>
              <a:ext cx="2537460" cy="523220"/>
            </a:xfrm>
            <a:prstGeom prst="rect">
              <a:avLst/>
            </a:prstGeom>
            <a:noFill/>
          </p:spPr>
          <p:txBody>
            <a:bodyPr wrap="square" rtlCol="0">
              <a:spAutoFit/>
            </a:bodyPr>
            <a:lstStyle/>
            <a:p>
              <a:r>
                <a:rPr lang="en-US" altLang="zh-CN" sz="2800" dirty="0">
                  <a:solidFill>
                    <a:schemeClr val="bg1"/>
                  </a:solidFill>
                  <a:latin typeface="方正黑体简体" panose="02010601030101010101" pitchFamily="2" charset="-122"/>
                  <a:ea typeface="方正黑体简体" panose="02010601030101010101" pitchFamily="2" charset="-122"/>
                </a:rPr>
                <a:t>HU DAN WEI</a:t>
              </a:r>
              <a:endParaRPr lang="zh-CN" altLang="en-US" sz="2800" dirty="0">
                <a:solidFill>
                  <a:schemeClr val="bg1"/>
                </a:solidFill>
                <a:latin typeface="方正黑体简体" panose="02010601030101010101" pitchFamily="2" charset="-122"/>
                <a:ea typeface="方正黑体简体" panose="02010601030101010101" pitchFamily="2" charset="-122"/>
              </a:endParaRPr>
            </a:p>
          </p:txBody>
        </p:sp>
      </p:grpSp>
      <p:sp>
        <p:nvSpPr>
          <p:cNvPr id="12" name="任意多边形: 形状 11">
            <a:extLst>
              <a:ext uri="{FF2B5EF4-FFF2-40B4-BE49-F238E27FC236}">
                <a16:creationId xmlns:a16="http://schemas.microsoft.com/office/drawing/2014/main" id="{414AF4FE-CAEE-46A1-B8DF-536966FD9B90}"/>
              </a:ext>
            </a:extLst>
          </p:cNvPr>
          <p:cNvSpPr/>
          <p:nvPr/>
        </p:nvSpPr>
        <p:spPr>
          <a:xfrm>
            <a:off x="533885" y="5021579"/>
            <a:ext cx="2290595" cy="487681"/>
          </a:xfrm>
          <a:custGeom>
            <a:avLst/>
            <a:gdLst>
              <a:gd name="connsiteX0" fmla="*/ 206948 w 2290595"/>
              <a:gd name="connsiteY0" fmla="*/ 0 h 487681"/>
              <a:gd name="connsiteX1" fmla="*/ 2043368 w 2290595"/>
              <a:gd name="connsiteY1" fmla="*/ 0 h 487681"/>
              <a:gd name="connsiteX2" fmla="*/ 2290595 w 2290595"/>
              <a:gd name="connsiteY2" fmla="*/ 243840 h 487681"/>
              <a:gd name="connsiteX3" fmla="*/ 2043368 w 2290595"/>
              <a:gd name="connsiteY3" fmla="*/ 487680 h 487681"/>
              <a:gd name="connsiteX4" fmla="*/ 247237 w 2290595"/>
              <a:gd name="connsiteY4" fmla="*/ 487680 h 487681"/>
              <a:gd name="connsiteX5" fmla="*/ 247227 w 2290595"/>
              <a:gd name="connsiteY5" fmla="*/ 487681 h 487681"/>
              <a:gd name="connsiteX6" fmla="*/ 247217 w 2290595"/>
              <a:gd name="connsiteY6" fmla="*/ 487680 h 487681"/>
              <a:gd name="connsiteX7" fmla="*/ 206948 w 2290595"/>
              <a:gd name="connsiteY7" fmla="*/ 487680 h 487681"/>
              <a:gd name="connsiteX8" fmla="*/ 206948 w 2290595"/>
              <a:gd name="connsiteY8" fmla="*/ 483676 h 487681"/>
              <a:gd name="connsiteX9" fmla="*/ 197402 w 2290595"/>
              <a:gd name="connsiteY9" fmla="*/ 482727 h 487681"/>
              <a:gd name="connsiteX10" fmla="*/ 0 w 2290595"/>
              <a:gd name="connsiteY10" fmla="*/ 243841 h 487681"/>
              <a:gd name="connsiteX11" fmla="*/ 197402 w 2290595"/>
              <a:gd name="connsiteY11" fmla="*/ 4955 h 487681"/>
              <a:gd name="connsiteX12" fmla="*/ 206948 w 2290595"/>
              <a:gd name="connsiteY12" fmla="*/ 4006 h 487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90595" h="487681">
                <a:moveTo>
                  <a:pt x="206948" y="0"/>
                </a:moveTo>
                <a:lnTo>
                  <a:pt x="2043368" y="0"/>
                </a:lnTo>
                <a:cubicBezTo>
                  <a:pt x="2179908" y="0"/>
                  <a:pt x="2290595" y="109171"/>
                  <a:pt x="2290595" y="243840"/>
                </a:cubicBezTo>
                <a:cubicBezTo>
                  <a:pt x="2290595" y="378509"/>
                  <a:pt x="2179908" y="487680"/>
                  <a:pt x="2043368" y="487680"/>
                </a:cubicBezTo>
                <a:lnTo>
                  <a:pt x="247237" y="487680"/>
                </a:lnTo>
                <a:lnTo>
                  <a:pt x="247227" y="487681"/>
                </a:lnTo>
                <a:lnTo>
                  <a:pt x="247217" y="487680"/>
                </a:lnTo>
                <a:lnTo>
                  <a:pt x="206948" y="487680"/>
                </a:lnTo>
                <a:lnTo>
                  <a:pt x="206948" y="483676"/>
                </a:lnTo>
                <a:lnTo>
                  <a:pt x="197402" y="482727"/>
                </a:lnTo>
                <a:cubicBezTo>
                  <a:pt x="84745" y="459990"/>
                  <a:pt x="0" y="361676"/>
                  <a:pt x="0" y="243841"/>
                </a:cubicBezTo>
                <a:cubicBezTo>
                  <a:pt x="0" y="126006"/>
                  <a:pt x="84745" y="27692"/>
                  <a:pt x="197402" y="4955"/>
                </a:cubicBezTo>
                <a:lnTo>
                  <a:pt x="206948" y="4006"/>
                </a:lnTo>
                <a:close/>
              </a:path>
            </a:pathLst>
          </a:custGeom>
          <a:gradFill>
            <a:gsLst>
              <a:gs pos="0">
                <a:srgbClr val="FF3255"/>
              </a:gs>
              <a:gs pos="76000">
                <a:srgbClr val="C17AE4"/>
              </a:gs>
              <a:gs pos="41000">
                <a:srgbClr val="C94EB8"/>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a:t>
            </a:r>
            <a:endParaRPr lang="zh-CN" altLang="en-US" dirty="0"/>
          </a:p>
        </p:txBody>
      </p:sp>
      <p:sp>
        <p:nvSpPr>
          <p:cNvPr id="13" name="文本框 12">
            <a:extLst>
              <a:ext uri="{FF2B5EF4-FFF2-40B4-BE49-F238E27FC236}">
                <a16:creationId xmlns:a16="http://schemas.microsoft.com/office/drawing/2014/main" id="{DD4BD56C-466B-4E03-94FD-3C20303FE4D4}"/>
              </a:ext>
            </a:extLst>
          </p:cNvPr>
          <p:cNvSpPr txBox="1"/>
          <p:nvPr/>
        </p:nvSpPr>
        <p:spPr>
          <a:xfrm>
            <a:off x="559282" y="1836421"/>
            <a:ext cx="3315293" cy="1323439"/>
          </a:xfrm>
          <a:prstGeom prst="rect">
            <a:avLst/>
          </a:prstGeom>
          <a:noFill/>
        </p:spPr>
        <p:txBody>
          <a:bodyPr wrap="square" rtlCol="0">
            <a:spAutoFit/>
          </a:bodyPr>
          <a:lstStyle/>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YOUR TITLE</a:t>
            </a:r>
          </a:p>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HERE</a:t>
            </a:r>
            <a:endParaRPr lang="zh-CN" altLang="en-US"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14" name="矩形 13">
            <a:extLst>
              <a:ext uri="{FF2B5EF4-FFF2-40B4-BE49-F238E27FC236}">
                <a16:creationId xmlns:a16="http://schemas.microsoft.com/office/drawing/2014/main" id="{A35AB895-0093-489C-83E1-C013E66467AE}"/>
              </a:ext>
            </a:extLst>
          </p:cNvPr>
          <p:cNvSpPr/>
          <p:nvPr/>
        </p:nvSpPr>
        <p:spPr>
          <a:xfrm>
            <a:off x="726267" y="3265573"/>
            <a:ext cx="652470" cy="45719"/>
          </a:xfrm>
          <a:prstGeom prst="rect">
            <a:avLst/>
          </a:prstGeom>
          <a:gradFill>
            <a:gsLst>
              <a:gs pos="0">
                <a:srgbClr val="FF6C42"/>
              </a:gs>
              <a:gs pos="69000">
                <a:srgbClr val="FF3255"/>
              </a:gs>
              <a:gs pos="31000">
                <a:srgbClr val="FF524D"/>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7F23EEEB-2CAA-4ED4-BB1F-7F6CDCBAB520}"/>
              </a:ext>
            </a:extLst>
          </p:cNvPr>
          <p:cNvSpPr txBox="1"/>
          <p:nvPr/>
        </p:nvSpPr>
        <p:spPr>
          <a:xfrm>
            <a:off x="620242" y="3426391"/>
            <a:ext cx="2432355" cy="584775"/>
          </a:xfrm>
          <a:prstGeom prst="rect">
            <a:avLst/>
          </a:prstGeom>
          <a:noFill/>
        </p:spPr>
        <p:txBody>
          <a:bodyPr wrap="square" rtlCol="0">
            <a:spAutoFit/>
          </a:bodyPr>
          <a:lstStyle/>
          <a:p>
            <a:r>
              <a:rPr lang="en-US" altLang="zh-CN"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 Some might even ignore what was said. </a:t>
            </a:r>
            <a:endParaRPr lang="zh-CN" altLang="en-US"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16" name="文本框 15">
            <a:extLst>
              <a:ext uri="{FF2B5EF4-FFF2-40B4-BE49-F238E27FC236}">
                <a16:creationId xmlns:a16="http://schemas.microsoft.com/office/drawing/2014/main" id="{3B43BFF3-302C-44CE-93B8-D5FAB952B45F}"/>
              </a:ext>
            </a:extLst>
          </p:cNvPr>
          <p:cNvSpPr txBox="1"/>
          <p:nvPr/>
        </p:nvSpPr>
        <p:spPr>
          <a:xfrm>
            <a:off x="620241" y="4219565"/>
            <a:ext cx="2714645" cy="570734"/>
          </a:xfrm>
          <a:prstGeom prst="rect">
            <a:avLst/>
          </a:prstGeom>
          <a:noFill/>
        </p:spPr>
        <p:txBody>
          <a:bodyPr wrap="square" rtlCol="0">
            <a:spAutoFit/>
          </a:bodyPr>
          <a:lstStyle/>
          <a:p>
            <a:pPr>
              <a:lnSpc>
                <a:spcPct val="150000"/>
              </a:lnSpc>
            </a:pPr>
            <a:r>
              <a:rPr lang="zh-CN" altLang="en-US" sz="11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19" name="矩形 18">
            <a:extLst>
              <a:ext uri="{FF2B5EF4-FFF2-40B4-BE49-F238E27FC236}">
                <a16:creationId xmlns:a16="http://schemas.microsoft.com/office/drawing/2014/main" id="{123EF451-FACE-432A-9C50-C0A0F2153D5C}"/>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2412544665"/>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down)">
                                      <p:cBhvr>
                                        <p:cTn id="10" dur="500"/>
                                        <p:tgtEl>
                                          <p:spTgt spid="8"/>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down)">
                                      <p:cBhvr>
                                        <p:cTn id="13" dur="500"/>
                                        <p:tgtEl>
                                          <p:spTgt spid="12"/>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down)">
                                      <p:cBhvr>
                                        <p:cTn id="16" dur="500"/>
                                        <p:tgtEl>
                                          <p:spTgt spid="1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down)">
                                      <p:cBhvr>
                                        <p:cTn id="19" dur="500"/>
                                        <p:tgtEl>
                                          <p:spTgt spid="14"/>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down)">
                                      <p:cBhvr>
                                        <p:cTn id="25" dur="500"/>
                                        <p:tgtEl>
                                          <p:spTgt spid="16"/>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wipe(down)">
                                      <p:cBhvr>
                                        <p:cTn id="28" dur="500"/>
                                        <p:tgtEl>
                                          <p:spTgt spid="2"/>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wipe(down)">
                                      <p:cBhvr>
                                        <p:cTn id="3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 grpId="0" animBg="1"/>
      <p:bldP spid="13" grpId="0"/>
      <p:bldP spid="14" grpId="0" animBg="1"/>
      <p:bldP spid="15" grpId="0"/>
      <p:bldP spid="16" grpId="0"/>
      <p:bldP spid="1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61B460F-9BD7-449E-AEDC-63446B477E7C}"/>
              </a:ext>
            </a:extLst>
          </p:cNvPr>
          <p:cNvPicPr>
            <a:picLocks noChangeAspect="1"/>
          </p:cNvPicPr>
          <p:nvPr/>
        </p:nvPicPr>
        <p:blipFill rotWithShape="1">
          <a:blip r:embed="rId3">
            <a:extLst>
              <a:ext uri="{28A0092B-C50C-407E-A947-70E740481C1C}">
                <a14:useLocalDpi xmlns:a14="http://schemas.microsoft.com/office/drawing/2010/main" val="0"/>
              </a:ext>
            </a:extLst>
          </a:blip>
          <a:srcRect b="15625"/>
          <a:stretch/>
        </p:blipFill>
        <p:spPr>
          <a:xfrm>
            <a:off x="0" y="0"/>
            <a:ext cx="12192000" cy="6858000"/>
          </a:xfrm>
          <a:prstGeom prst="rect">
            <a:avLst/>
          </a:prstGeom>
        </p:spPr>
      </p:pic>
      <p:grpSp>
        <p:nvGrpSpPr>
          <p:cNvPr id="13" name="组合 12">
            <a:extLst>
              <a:ext uri="{FF2B5EF4-FFF2-40B4-BE49-F238E27FC236}">
                <a16:creationId xmlns:a16="http://schemas.microsoft.com/office/drawing/2014/main" id="{6B3DD088-E51C-46E8-A175-B085C9DB89BD}"/>
              </a:ext>
            </a:extLst>
          </p:cNvPr>
          <p:cNvGrpSpPr/>
          <p:nvPr/>
        </p:nvGrpSpPr>
        <p:grpSpPr>
          <a:xfrm>
            <a:off x="3821559" y="1778000"/>
            <a:ext cx="7758933" cy="1362438"/>
            <a:chOff x="5118100" y="2090570"/>
            <a:chExt cx="6412832" cy="1126068"/>
          </a:xfrm>
        </p:grpSpPr>
        <p:sp>
          <p:nvSpPr>
            <p:cNvPr id="4" name="矩形: 圆角 3">
              <a:extLst>
                <a:ext uri="{FF2B5EF4-FFF2-40B4-BE49-F238E27FC236}">
                  <a16:creationId xmlns:a16="http://schemas.microsoft.com/office/drawing/2014/main" id="{C126B372-F5FE-478C-91F8-654C174016D3}"/>
                </a:ext>
              </a:extLst>
            </p:cNvPr>
            <p:cNvSpPr/>
            <p:nvPr/>
          </p:nvSpPr>
          <p:spPr>
            <a:xfrm>
              <a:off x="5118100" y="2114308"/>
              <a:ext cx="4476750" cy="984491"/>
            </a:xfrm>
            <a:prstGeom prst="roundRect">
              <a:avLst/>
            </a:prstGeom>
            <a:gradFill>
              <a:gsLst>
                <a:gs pos="0">
                  <a:srgbClr val="FF3255"/>
                </a:gs>
                <a:gs pos="78000">
                  <a:srgbClr val="A93CAE"/>
                </a:gs>
                <a:gs pos="59000">
                  <a:srgbClr val="C94EB8"/>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pic>
          <p:nvPicPr>
            <p:cNvPr id="5" name="图片 4">
              <a:extLst>
                <a:ext uri="{FF2B5EF4-FFF2-40B4-BE49-F238E27FC236}">
                  <a16:creationId xmlns:a16="http://schemas.microsoft.com/office/drawing/2014/main" id="{84F2D93D-D683-4BE8-9B37-189A23A72036}"/>
                </a:ext>
              </a:extLst>
            </p:cNvPr>
            <p:cNvPicPr>
              <a:picLocks noChangeAspect="1"/>
            </p:cNvPicPr>
            <p:nvPr/>
          </p:nvPicPr>
          <p:blipFill>
            <a:blip r:embed="rId4">
              <a:extLst>
                <a:ext uri="{28A0092B-C50C-407E-A947-70E740481C1C}">
                  <a14:useLocalDpi xmlns:a14="http://schemas.microsoft.com/office/drawing/2010/main" val="0"/>
                </a:ext>
              </a:extLst>
            </a:blip>
            <a:srcRect l="30420" t="4871" r="46154" b="32804"/>
            <a:stretch>
              <a:fillRect/>
            </a:stretch>
          </p:blipFill>
          <p:spPr>
            <a:xfrm>
              <a:off x="10403842" y="2090570"/>
              <a:ext cx="1127090" cy="1126068"/>
            </a:xfrm>
            <a:custGeom>
              <a:avLst/>
              <a:gdLst>
                <a:gd name="connsiteX0" fmla="*/ 563545 w 1127090"/>
                <a:gd name="connsiteY0" fmla="*/ 0 h 1126068"/>
                <a:gd name="connsiteX1" fmla="*/ 1127090 w 1127090"/>
                <a:gd name="connsiteY1" fmla="*/ 563034 h 1126068"/>
                <a:gd name="connsiteX2" fmla="*/ 563545 w 1127090"/>
                <a:gd name="connsiteY2" fmla="*/ 1126068 h 1126068"/>
                <a:gd name="connsiteX3" fmla="*/ 0 w 1127090"/>
                <a:gd name="connsiteY3" fmla="*/ 563034 h 1126068"/>
                <a:gd name="connsiteX4" fmla="*/ 563545 w 1127090"/>
                <a:gd name="connsiteY4" fmla="*/ 0 h 112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090" h="1126068">
                  <a:moveTo>
                    <a:pt x="563545" y="0"/>
                  </a:moveTo>
                  <a:cubicBezTo>
                    <a:pt x="874782" y="0"/>
                    <a:pt x="1127090" y="252079"/>
                    <a:pt x="1127090" y="563034"/>
                  </a:cubicBezTo>
                  <a:cubicBezTo>
                    <a:pt x="1127090" y="873989"/>
                    <a:pt x="874782" y="1126068"/>
                    <a:pt x="563545" y="1126068"/>
                  </a:cubicBezTo>
                  <a:cubicBezTo>
                    <a:pt x="252308" y="1126068"/>
                    <a:pt x="0" y="873989"/>
                    <a:pt x="0" y="563034"/>
                  </a:cubicBezTo>
                  <a:cubicBezTo>
                    <a:pt x="0" y="252079"/>
                    <a:pt x="252308" y="0"/>
                    <a:pt x="563545" y="0"/>
                  </a:cubicBezTo>
                  <a:close/>
                </a:path>
              </a:pathLst>
            </a:custGeom>
          </p:spPr>
        </p:pic>
        <p:sp>
          <p:nvSpPr>
            <p:cNvPr id="6" name="文本框 5">
              <a:extLst>
                <a:ext uri="{FF2B5EF4-FFF2-40B4-BE49-F238E27FC236}">
                  <a16:creationId xmlns:a16="http://schemas.microsoft.com/office/drawing/2014/main" id="{D59EE0F1-96CA-4573-8CCC-1707F8457632}"/>
                </a:ext>
              </a:extLst>
            </p:cNvPr>
            <p:cNvSpPr txBox="1"/>
            <p:nvPr/>
          </p:nvSpPr>
          <p:spPr>
            <a:xfrm>
              <a:off x="5341347" y="2300112"/>
              <a:ext cx="4129564" cy="507701"/>
            </a:xfrm>
            <a:prstGeom prst="rect">
              <a:avLst/>
            </a:prstGeom>
            <a:noFill/>
          </p:spPr>
          <p:txBody>
            <a:bodyPr wrap="square" rtlCol="0">
              <a:spAutoFit/>
            </a:bodyPr>
            <a:lstStyle/>
            <a:p>
              <a:pPr>
                <a:lnSpc>
                  <a:spcPct val="150000"/>
                </a:lnSpc>
              </a:pPr>
              <a:r>
                <a:rPr lang="zh-CN" altLang="en-US" sz="1200" dirty="0">
                  <a:solidFill>
                    <a:schemeClr val="bg1"/>
                  </a:solidFill>
                  <a:latin typeface="方正黑体简体" panose="02010601030101010101" pitchFamily="2" charset="-122"/>
                  <a:ea typeface="方正黑体简体" panose="02010601030101010101" pitchFamily="2" charset="-122"/>
                </a:rPr>
                <a:t>点击此处输入相关文本内容点击此处输入相关文本内容点击此处输入相关文本内容点击此处输入相关文本内容</a:t>
              </a:r>
            </a:p>
          </p:txBody>
        </p:sp>
        <p:sp>
          <p:nvSpPr>
            <p:cNvPr id="10" name="等腰三角形 9">
              <a:extLst>
                <a:ext uri="{FF2B5EF4-FFF2-40B4-BE49-F238E27FC236}">
                  <a16:creationId xmlns:a16="http://schemas.microsoft.com/office/drawing/2014/main" id="{81807871-209A-4816-A8FD-A2FD69352F5D}"/>
                </a:ext>
              </a:extLst>
            </p:cNvPr>
            <p:cNvSpPr/>
            <p:nvPr/>
          </p:nvSpPr>
          <p:spPr>
            <a:xfrm rot="16200000">
              <a:off x="9889103" y="2533528"/>
              <a:ext cx="184150" cy="146050"/>
            </a:xfrm>
            <a:prstGeom prst="triangle">
              <a:avLst/>
            </a:prstGeom>
            <a:solidFill>
              <a:srgbClr val="FF32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grpSp>
        <p:nvGrpSpPr>
          <p:cNvPr id="12" name="组合 11">
            <a:extLst>
              <a:ext uri="{FF2B5EF4-FFF2-40B4-BE49-F238E27FC236}">
                <a16:creationId xmlns:a16="http://schemas.microsoft.com/office/drawing/2014/main" id="{AAD1F3D3-FB83-44D5-A31C-5F6D19B8E5DA}"/>
              </a:ext>
            </a:extLst>
          </p:cNvPr>
          <p:cNvGrpSpPr/>
          <p:nvPr/>
        </p:nvGrpSpPr>
        <p:grpSpPr>
          <a:xfrm>
            <a:off x="1015959" y="3995525"/>
            <a:ext cx="7980437" cy="1369981"/>
            <a:chOff x="1333459" y="3843126"/>
            <a:chExt cx="6559591" cy="1126068"/>
          </a:xfrm>
        </p:grpSpPr>
        <p:sp>
          <p:nvSpPr>
            <p:cNvPr id="7" name="矩形: 圆角 6">
              <a:extLst>
                <a:ext uri="{FF2B5EF4-FFF2-40B4-BE49-F238E27FC236}">
                  <a16:creationId xmlns:a16="http://schemas.microsoft.com/office/drawing/2014/main" id="{ABB5FD55-BEC1-46D2-8602-3963E99A73AA}"/>
                </a:ext>
              </a:extLst>
            </p:cNvPr>
            <p:cNvSpPr/>
            <p:nvPr/>
          </p:nvSpPr>
          <p:spPr>
            <a:xfrm>
              <a:off x="3416300" y="3934989"/>
              <a:ext cx="4476750" cy="984491"/>
            </a:xfrm>
            <a:prstGeom prst="roundRect">
              <a:avLst/>
            </a:prstGeom>
            <a:gradFill>
              <a:gsLst>
                <a:gs pos="0">
                  <a:srgbClr val="FF3255"/>
                </a:gs>
                <a:gs pos="76000">
                  <a:srgbClr val="A93CAE"/>
                </a:gs>
                <a:gs pos="54000">
                  <a:srgbClr val="A93CAE"/>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pic>
          <p:nvPicPr>
            <p:cNvPr id="8" name="图片 7">
              <a:extLst>
                <a:ext uri="{FF2B5EF4-FFF2-40B4-BE49-F238E27FC236}">
                  <a16:creationId xmlns:a16="http://schemas.microsoft.com/office/drawing/2014/main" id="{028B61F8-CF48-4456-A14D-E1B3624303F4}"/>
                </a:ext>
              </a:extLst>
            </p:cNvPr>
            <p:cNvPicPr>
              <a:picLocks noChangeAspect="1"/>
            </p:cNvPicPr>
            <p:nvPr/>
          </p:nvPicPr>
          <p:blipFill>
            <a:blip r:embed="rId4">
              <a:extLst>
                <a:ext uri="{28A0092B-C50C-407E-A947-70E740481C1C}">
                  <a14:useLocalDpi xmlns:a14="http://schemas.microsoft.com/office/drawing/2010/main" val="0"/>
                </a:ext>
              </a:extLst>
            </a:blip>
            <a:srcRect l="30420" t="4871" r="46154" b="32804"/>
            <a:stretch>
              <a:fillRect/>
            </a:stretch>
          </p:blipFill>
          <p:spPr>
            <a:xfrm>
              <a:off x="1333459" y="3843126"/>
              <a:ext cx="1127090" cy="1126068"/>
            </a:xfrm>
            <a:custGeom>
              <a:avLst/>
              <a:gdLst>
                <a:gd name="connsiteX0" fmla="*/ 563545 w 1127090"/>
                <a:gd name="connsiteY0" fmla="*/ 0 h 1126068"/>
                <a:gd name="connsiteX1" fmla="*/ 1127090 w 1127090"/>
                <a:gd name="connsiteY1" fmla="*/ 563034 h 1126068"/>
                <a:gd name="connsiteX2" fmla="*/ 563545 w 1127090"/>
                <a:gd name="connsiteY2" fmla="*/ 1126068 h 1126068"/>
                <a:gd name="connsiteX3" fmla="*/ 0 w 1127090"/>
                <a:gd name="connsiteY3" fmla="*/ 563034 h 1126068"/>
                <a:gd name="connsiteX4" fmla="*/ 563545 w 1127090"/>
                <a:gd name="connsiteY4" fmla="*/ 0 h 112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090" h="1126068">
                  <a:moveTo>
                    <a:pt x="563545" y="0"/>
                  </a:moveTo>
                  <a:cubicBezTo>
                    <a:pt x="874782" y="0"/>
                    <a:pt x="1127090" y="252079"/>
                    <a:pt x="1127090" y="563034"/>
                  </a:cubicBezTo>
                  <a:cubicBezTo>
                    <a:pt x="1127090" y="873989"/>
                    <a:pt x="874782" y="1126068"/>
                    <a:pt x="563545" y="1126068"/>
                  </a:cubicBezTo>
                  <a:cubicBezTo>
                    <a:pt x="252308" y="1126068"/>
                    <a:pt x="0" y="873989"/>
                    <a:pt x="0" y="563034"/>
                  </a:cubicBezTo>
                  <a:cubicBezTo>
                    <a:pt x="0" y="252079"/>
                    <a:pt x="252308" y="0"/>
                    <a:pt x="563545" y="0"/>
                  </a:cubicBezTo>
                  <a:close/>
                </a:path>
              </a:pathLst>
            </a:custGeom>
          </p:spPr>
        </p:pic>
        <p:sp>
          <p:nvSpPr>
            <p:cNvPr id="9" name="文本框 8">
              <a:extLst>
                <a:ext uri="{FF2B5EF4-FFF2-40B4-BE49-F238E27FC236}">
                  <a16:creationId xmlns:a16="http://schemas.microsoft.com/office/drawing/2014/main" id="{07B51830-F522-4485-BDD0-27B32044F5D3}"/>
                </a:ext>
              </a:extLst>
            </p:cNvPr>
            <p:cNvSpPr txBox="1"/>
            <p:nvPr/>
          </p:nvSpPr>
          <p:spPr>
            <a:xfrm>
              <a:off x="3639547" y="4120793"/>
              <a:ext cx="4129564" cy="504905"/>
            </a:xfrm>
            <a:prstGeom prst="rect">
              <a:avLst/>
            </a:prstGeom>
            <a:noFill/>
          </p:spPr>
          <p:txBody>
            <a:bodyPr wrap="square" rtlCol="0">
              <a:spAutoFit/>
            </a:bodyPr>
            <a:lstStyle/>
            <a:p>
              <a:pPr>
                <a:lnSpc>
                  <a:spcPct val="150000"/>
                </a:lnSpc>
              </a:pPr>
              <a:r>
                <a:rPr lang="zh-CN" altLang="en-US" sz="1200" dirty="0">
                  <a:solidFill>
                    <a:schemeClr val="bg1"/>
                  </a:solidFill>
                  <a:latin typeface="方正黑体简体" panose="02010601030101010101" pitchFamily="2" charset="-122"/>
                  <a:ea typeface="方正黑体简体" panose="02010601030101010101" pitchFamily="2" charset="-122"/>
                </a:rPr>
                <a:t>点击此处输入相关文本内容点击此处输入相关文本内容点击此处输入相关文本内容点击此处输入相关文本内容</a:t>
              </a:r>
            </a:p>
          </p:txBody>
        </p:sp>
        <p:sp>
          <p:nvSpPr>
            <p:cNvPr id="11" name="等腰三角形 10">
              <a:extLst>
                <a:ext uri="{FF2B5EF4-FFF2-40B4-BE49-F238E27FC236}">
                  <a16:creationId xmlns:a16="http://schemas.microsoft.com/office/drawing/2014/main" id="{317623B4-1D3D-4BEA-A75E-860DE76B25F7}"/>
                </a:ext>
              </a:extLst>
            </p:cNvPr>
            <p:cNvSpPr/>
            <p:nvPr/>
          </p:nvSpPr>
          <p:spPr>
            <a:xfrm rot="12672415">
              <a:off x="2753460" y="4354208"/>
              <a:ext cx="184150" cy="146050"/>
            </a:xfrm>
            <a:prstGeom prst="triangle">
              <a:avLst/>
            </a:prstGeom>
            <a:solidFill>
              <a:srgbClr val="FF32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sp>
        <p:nvSpPr>
          <p:cNvPr id="17" name="矩形 16">
            <a:extLst>
              <a:ext uri="{FF2B5EF4-FFF2-40B4-BE49-F238E27FC236}">
                <a16:creationId xmlns:a16="http://schemas.microsoft.com/office/drawing/2014/main" id="{FB71FD35-E882-45CE-A3D5-16BC4614E0FD}"/>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4158028882"/>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nodeType="with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500" fill="hold"/>
                                        <p:tgtEl>
                                          <p:spTgt spid="13"/>
                                        </p:tgtEl>
                                        <p:attrNameLst>
                                          <p:attrName>ppt_w</p:attrName>
                                        </p:attrNameLst>
                                      </p:cBhvr>
                                      <p:tavLst>
                                        <p:tav tm="0">
                                          <p:val>
                                            <p:fltVal val="0"/>
                                          </p:val>
                                        </p:tav>
                                        <p:tav tm="100000">
                                          <p:val>
                                            <p:strVal val="#ppt_w"/>
                                          </p:val>
                                        </p:tav>
                                      </p:tavLst>
                                    </p:anim>
                                    <p:anim calcmode="lin" valueType="num">
                                      <p:cBhvr>
                                        <p:cTn id="13" dur="500" fill="hold"/>
                                        <p:tgtEl>
                                          <p:spTgt spid="13"/>
                                        </p:tgtEl>
                                        <p:attrNameLst>
                                          <p:attrName>ppt_h</p:attrName>
                                        </p:attrNameLst>
                                      </p:cBhvr>
                                      <p:tavLst>
                                        <p:tav tm="0">
                                          <p:val>
                                            <p:fltVal val="0"/>
                                          </p:val>
                                        </p:tav>
                                        <p:tav tm="100000">
                                          <p:val>
                                            <p:strVal val="#ppt_h"/>
                                          </p:val>
                                        </p:tav>
                                      </p:tavLst>
                                    </p:anim>
                                    <p:animEffect transition="in" filter="fade">
                                      <p:cBhvr>
                                        <p:cTn id="14" dur="500"/>
                                        <p:tgtEl>
                                          <p:spTgt spid="13"/>
                                        </p:tgtEl>
                                      </p:cBhvr>
                                    </p:animEffect>
                                  </p:childTnLst>
                                </p:cTn>
                              </p:par>
                              <p:par>
                                <p:cTn id="15" presetID="53" presetClass="entr" presetSubtype="16"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 calcmode="lin" valueType="num">
                                      <p:cBhvr>
                                        <p:cTn id="22" dur="500" fill="hold"/>
                                        <p:tgtEl>
                                          <p:spTgt spid="17"/>
                                        </p:tgtEl>
                                        <p:attrNameLst>
                                          <p:attrName>ppt_w</p:attrName>
                                        </p:attrNameLst>
                                      </p:cBhvr>
                                      <p:tavLst>
                                        <p:tav tm="0">
                                          <p:val>
                                            <p:fltVal val="0"/>
                                          </p:val>
                                        </p:tav>
                                        <p:tav tm="100000">
                                          <p:val>
                                            <p:strVal val="#ppt_w"/>
                                          </p:val>
                                        </p:tav>
                                      </p:tavLst>
                                    </p:anim>
                                    <p:anim calcmode="lin" valueType="num">
                                      <p:cBhvr>
                                        <p:cTn id="23" dur="500" fill="hold"/>
                                        <p:tgtEl>
                                          <p:spTgt spid="17"/>
                                        </p:tgtEl>
                                        <p:attrNameLst>
                                          <p:attrName>ppt_h</p:attrName>
                                        </p:attrNameLst>
                                      </p:cBhvr>
                                      <p:tavLst>
                                        <p:tav tm="0">
                                          <p:val>
                                            <p:fltVal val="0"/>
                                          </p:val>
                                        </p:tav>
                                        <p:tav tm="100000">
                                          <p:val>
                                            <p:strVal val="#ppt_h"/>
                                          </p:val>
                                        </p:tav>
                                      </p:tavLst>
                                    </p:anim>
                                    <p:animEffect transition="in" filter="fade">
                                      <p:cBhvr>
                                        <p:cTn id="2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73A23E86-358C-4128-8EDE-3D7A6E11BCD8}"/>
              </a:ext>
            </a:extLst>
          </p:cNvPr>
          <p:cNvPicPr>
            <a:picLocks noChangeAspect="1"/>
          </p:cNvPicPr>
          <p:nvPr/>
        </p:nvPicPr>
        <p:blipFill rotWithShape="1">
          <a:blip r:embed="rId3">
            <a:extLst>
              <a:ext uri="{28A0092B-C50C-407E-A947-70E740481C1C}">
                <a14:useLocalDpi xmlns:a14="http://schemas.microsoft.com/office/drawing/2010/main" val="0"/>
              </a:ext>
            </a:extLst>
          </a:blip>
          <a:srcRect l="1251" t="-973" r="-139" b="28729"/>
          <a:stretch/>
        </p:blipFill>
        <p:spPr>
          <a:xfrm>
            <a:off x="0" y="-177798"/>
            <a:ext cx="12192000" cy="7035796"/>
          </a:xfrm>
          <a:prstGeom prst="rect">
            <a:avLst/>
          </a:prstGeom>
        </p:spPr>
      </p:pic>
      <p:sp>
        <p:nvSpPr>
          <p:cNvPr id="27" name="矩形 26">
            <a:extLst>
              <a:ext uri="{FF2B5EF4-FFF2-40B4-BE49-F238E27FC236}">
                <a16:creationId xmlns:a16="http://schemas.microsoft.com/office/drawing/2014/main" id="{5607BCEE-F6F3-4F8A-8D36-55FBA5495466}"/>
              </a:ext>
            </a:extLst>
          </p:cNvPr>
          <p:cNvSpPr/>
          <p:nvPr/>
        </p:nvSpPr>
        <p:spPr>
          <a:xfrm rot="10800000">
            <a:off x="-1" y="-177799"/>
            <a:ext cx="12191998" cy="7035796"/>
          </a:xfrm>
          <a:prstGeom prst="rect">
            <a:avLst/>
          </a:prstGeom>
          <a:gradFill flip="none" rotWithShape="1">
            <a:gsLst>
              <a:gs pos="0">
                <a:srgbClr val="FD1850">
                  <a:alpha val="86000"/>
                </a:srgbClr>
              </a:gs>
              <a:gs pos="48000">
                <a:srgbClr val="C94EB8">
                  <a:alpha val="97000"/>
                </a:srgbClr>
              </a:gs>
              <a:gs pos="78000">
                <a:srgbClr val="C163D1">
                  <a:alpha val="95000"/>
                </a:srgbClr>
              </a:gs>
              <a:gs pos="100000">
                <a:srgbClr val="BD7BE9"/>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文本框 9">
            <a:extLst>
              <a:ext uri="{FF2B5EF4-FFF2-40B4-BE49-F238E27FC236}">
                <a16:creationId xmlns:a16="http://schemas.microsoft.com/office/drawing/2014/main" id="{56253CF5-5625-4358-8EBF-8F9592076966}"/>
              </a:ext>
            </a:extLst>
          </p:cNvPr>
          <p:cNvSpPr txBox="1"/>
          <p:nvPr/>
        </p:nvSpPr>
        <p:spPr>
          <a:xfrm>
            <a:off x="4789838" y="2809329"/>
            <a:ext cx="2967924" cy="769441"/>
          </a:xfrm>
          <a:prstGeom prst="rect">
            <a:avLst/>
          </a:prstGeom>
          <a:noFill/>
        </p:spPr>
        <p:txBody>
          <a:bodyPr wrap="square" rtlCol="0">
            <a:spAutoFit/>
          </a:bodyPr>
          <a:lstStyle/>
          <a:p>
            <a:r>
              <a:rPr lang="zh-CN" altLang="en-US" sz="4400" dirty="0">
                <a:solidFill>
                  <a:schemeClr val="bg1"/>
                </a:solidFill>
                <a:latin typeface="方正黑体简体" panose="02010601030101010101" pitchFamily="2" charset="-122"/>
                <a:ea typeface="方正黑体简体" panose="02010601030101010101" pitchFamily="2" charset="-122"/>
              </a:rPr>
              <a:t>市场分析</a:t>
            </a:r>
          </a:p>
        </p:txBody>
      </p:sp>
      <p:sp>
        <p:nvSpPr>
          <p:cNvPr id="11" name="文本框 10">
            <a:extLst>
              <a:ext uri="{FF2B5EF4-FFF2-40B4-BE49-F238E27FC236}">
                <a16:creationId xmlns:a16="http://schemas.microsoft.com/office/drawing/2014/main" id="{6A3164B5-6273-411C-B134-1D798F3C02FC}"/>
              </a:ext>
            </a:extLst>
          </p:cNvPr>
          <p:cNvSpPr txBox="1"/>
          <p:nvPr/>
        </p:nvSpPr>
        <p:spPr>
          <a:xfrm>
            <a:off x="4053238" y="3561149"/>
            <a:ext cx="4016375" cy="1290738"/>
          </a:xfrm>
          <a:prstGeom prst="rect">
            <a:avLst/>
          </a:prstGeom>
          <a:noFill/>
        </p:spPr>
        <p:txBody>
          <a:bodyPr wrap="square" rtlCol="0">
            <a:spAutoFit/>
          </a:bodyPr>
          <a:lstStyle/>
          <a:p>
            <a:pPr algn="ctr">
              <a:lnSpc>
                <a:spcPct val="150000"/>
              </a:lnSpc>
            </a:pPr>
            <a:r>
              <a:rPr lang="en-US" altLang="zh-CN" dirty="0">
                <a:solidFill>
                  <a:schemeClr val="bg1"/>
                </a:solidFill>
                <a:latin typeface="方正黑体简体" panose="02010601030101010101" pitchFamily="2" charset="-122"/>
                <a:ea typeface="方正黑体简体" panose="02010601030101010101" pitchFamily="2" charset="-122"/>
              </a:rPr>
              <a:t>how many characters are available for your password you should be sure to use every one of</a:t>
            </a:r>
            <a:endParaRPr lang="zh-CN" altLang="en-US" dirty="0">
              <a:solidFill>
                <a:schemeClr val="bg1"/>
              </a:solidFill>
              <a:latin typeface="方正黑体简体" panose="02010601030101010101" pitchFamily="2" charset="-122"/>
              <a:ea typeface="方正黑体简体" panose="02010601030101010101" pitchFamily="2" charset="-122"/>
            </a:endParaRPr>
          </a:p>
        </p:txBody>
      </p:sp>
      <p:cxnSp>
        <p:nvCxnSpPr>
          <p:cNvPr id="13" name="直接连接符 12">
            <a:extLst>
              <a:ext uri="{FF2B5EF4-FFF2-40B4-BE49-F238E27FC236}">
                <a16:creationId xmlns:a16="http://schemas.microsoft.com/office/drawing/2014/main" id="{63C9A963-A460-4C50-A2DA-2C980A0A3CDC}"/>
              </a:ext>
            </a:extLst>
          </p:cNvPr>
          <p:cNvCxnSpPr>
            <a:cxnSpLocks/>
          </p:cNvCxnSpPr>
          <p:nvPr/>
        </p:nvCxnSpPr>
        <p:spPr>
          <a:xfrm>
            <a:off x="9039225" y="158432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6389E97B-834F-4F6E-A486-BC56323F7DF8}"/>
              </a:ext>
            </a:extLst>
          </p:cNvPr>
          <p:cNvSpPr txBox="1"/>
          <p:nvPr/>
        </p:nvSpPr>
        <p:spPr>
          <a:xfrm>
            <a:off x="4477987" y="1885999"/>
            <a:ext cx="2967924" cy="923330"/>
          </a:xfrm>
          <a:prstGeom prst="rect">
            <a:avLst/>
          </a:prstGeom>
          <a:noFill/>
        </p:spPr>
        <p:txBody>
          <a:bodyPr wrap="square" rtlCol="0">
            <a:spAutoFit/>
          </a:bodyPr>
          <a:lstStyle/>
          <a:p>
            <a:r>
              <a:rPr lang="en-US" altLang="zh-CN" sz="5400" dirty="0">
                <a:solidFill>
                  <a:schemeClr val="bg1"/>
                </a:solidFill>
                <a:latin typeface="方正黑体简体" panose="02010601030101010101" pitchFamily="2" charset="-122"/>
                <a:ea typeface="方正黑体简体" panose="02010601030101010101" pitchFamily="2" charset="-122"/>
              </a:rPr>
              <a:t>PART 02</a:t>
            </a:r>
            <a:endParaRPr lang="zh-CN" altLang="en-US" sz="5400" dirty="0">
              <a:solidFill>
                <a:schemeClr val="bg1"/>
              </a:solidFill>
              <a:latin typeface="方正黑体简体" panose="02010601030101010101" pitchFamily="2" charset="-122"/>
              <a:ea typeface="方正黑体简体" panose="02010601030101010101" pitchFamily="2" charset="-122"/>
            </a:endParaRPr>
          </a:p>
        </p:txBody>
      </p:sp>
      <p:cxnSp>
        <p:nvCxnSpPr>
          <p:cNvPr id="29" name="直接连接符 28">
            <a:extLst>
              <a:ext uri="{FF2B5EF4-FFF2-40B4-BE49-F238E27FC236}">
                <a16:creationId xmlns:a16="http://schemas.microsoft.com/office/drawing/2014/main" id="{FFABE389-C29B-44BA-ADC7-BDAB83CEA887}"/>
              </a:ext>
            </a:extLst>
          </p:cNvPr>
          <p:cNvCxnSpPr>
            <a:cxnSpLocks/>
          </p:cNvCxnSpPr>
          <p:nvPr/>
        </p:nvCxnSpPr>
        <p:spPr>
          <a:xfrm>
            <a:off x="3032125" y="-295275"/>
            <a:ext cx="0" cy="1609725"/>
          </a:xfrm>
          <a:prstGeom prst="line">
            <a:avLst/>
          </a:prstGeom>
          <a:ln>
            <a:gradFill>
              <a:gsLst>
                <a:gs pos="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6026359"/>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inVertical)">
                                      <p:cBhvr>
                                        <p:cTn id="10" dur="500"/>
                                        <p:tgtEl>
                                          <p:spTgt spid="10"/>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arn(inVertical)">
                                      <p:cBhvr>
                                        <p:cTn id="13" dur="500"/>
                                        <p:tgtEl>
                                          <p:spTgt spid="11"/>
                                        </p:tgtEl>
                                      </p:cBhvr>
                                    </p:animEffect>
                                  </p:childTnLst>
                                </p:cTn>
                              </p:par>
                              <p:par>
                                <p:cTn id="14" presetID="16" presetClass="entr" presetSubtype="21"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barn(inVertical)">
                                      <p:cBhvr>
                                        <p:cTn id="16" dur="500"/>
                                        <p:tgtEl>
                                          <p:spTgt spid="1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down)">
                                      <p:cBhvr>
                                        <p:cTn id="19" dur="500"/>
                                        <p:tgtEl>
                                          <p:spTgt spid="27"/>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barn(inVertical)">
                                      <p:cBhvr>
                                        <p:cTn id="22" dur="500"/>
                                        <p:tgtEl>
                                          <p:spTgt spid="28"/>
                                        </p:tgtEl>
                                      </p:cBhvr>
                                    </p:animEffect>
                                  </p:childTnLst>
                                </p:cTn>
                              </p:par>
                              <p:par>
                                <p:cTn id="23" presetID="16" presetClass="entr" presetSubtype="21" fill="hold" nodeType="with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barn(inVertical)">
                                      <p:cBhvr>
                                        <p:cTn id="2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10" grpId="0"/>
      <p:bldP spid="11" grpId="0"/>
      <p:bldP spid="2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B9C99F68-A5C4-4D5F-AB40-DC82FF5DF5A3}"/>
              </a:ext>
            </a:extLst>
          </p:cNvPr>
          <p:cNvSpPr txBox="1"/>
          <p:nvPr/>
        </p:nvSpPr>
        <p:spPr>
          <a:xfrm>
            <a:off x="7049892" y="410081"/>
            <a:ext cx="3648075" cy="6447919"/>
          </a:xfrm>
          <a:prstGeom prst="rect">
            <a:avLst/>
          </a:prstGeom>
          <a:noFill/>
        </p:spPr>
        <p:txBody>
          <a:bodyPr wrap="square" rtlCol="0">
            <a:spAutoFit/>
          </a:bodyPr>
          <a:lstStyle/>
          <a:p>
            <a:r>
              <a:rPr lang="en-US" altLang="zh-CN" sz="41300" b="1" dirty="0">
                <a:blipFill>
                  <a:blip r:embed="rId3"/>
                  <a:stretch>
                    <a:fillRect/>
                  </a:stretch>
                </a:blipFill>
                <a:latin typeface="方正黑体简体" panose="02010601030101010101" pitchFamily="2" charset="-122"/>
                <a:ea typeface="方正黑体简体" panose="02010601030101010101" pitchFamily="2" charset="-122"/>
              </a:rPr>
              <a:t>S</a:t>
            </a:r>
            <a:endParaRPr lang="zh-CN" altLang="en-US" sz="41300" b="1" dirty="0">
              <a:blipFill>
                <a:blip r:embed="rId3"/>
                <a:stretch>
                  <a:fillRect/>
                </a:stretch>
              </a:blipFill>
              <a:latin typeface="方正黑体简体" panose="02010601030101010101" pitchFamily="2" charset="-122"/>
              <a:ea typeface="方正黑体简体" panose="02010601030101010101" pitchFamily="2" charset="-122"/>
            </a:endParaRPr>
          </a:p>
        </p:txBody>
      </p:sp>
      <p:sp>
        <p:nvSpPr>
          <p:cNvPr id="5" name="文本框 4">
            <a:extLst>
              <a:ext uri="{FF2B5EF4-FFF2-40B4-BE49-F238E27FC236}">
                <a16:creationId xmlns:a16="http://schemas.microsoft.com/office/drawing/2014/main" id="{21FBDD5D-46C2-4587-9629-B738BA22A26D}"/>
              </a:ext>
            </a:extLst>
          </p:cNvPr>
          <p:cNvSpPr txBox="1"/>
          <p:nvPr/>
        </p:nvSpPr>
        <p:spPr>
          <a:xfrm>
            <a:off x="2196178" y="2026921"/>
            <a:ext cx="3315293" cy="1323439"/>
          </a:xfrm>
          <a:prstGeom prst="rect">
            <a:avLst/>
          </a:prstGeom>
          <a:noFill/>
        </p:spPr>
        <p:txBody>
          <a:bodyPr wrap="square" rtlCol="0">
            <a:spAutoFit/>
          </a:bodyPr>
          <a:lstStyle/>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YOUR TITLE</a:t>
            </a:r>
          </a:p>
          <a:p>
            <a:r>
              <a:rPr lang="en-US" altLang="zh-CN"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HERE</a:t>
            </a:r>
            <a:endParaRPr lang="zh-CN" altLang="en-US" sz="40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6" name="矩形 5">
            <a:extLst>
              <a:ext uri="{FF2B5EF4-FFF2-40B4-BE49-F238E27FC236}">
                <a16:creationId xmlns:a16="http://schemas.microsoft.com/office/drawing/2014/main" id="{AC007E00-EBEA-408E-8D64-1B3D07ACF6FF}"/>
              </a:ext>
            </a:extLst>
          </p:cNvPr>
          <p:cNvSpPr/>
          <p:nvPr/>
        </p:nvSpPr>
        <p:spPr>
          <a:xfrm>
            <a:off x="2363163" y="3456073"/>
            <a:ext cx="652470" cy="45719"/>
          </a:xfrm>
          <a:prstGeom prst="rect">
            <a:avLst/>
          </a:prstGeom>
          <a:gradFill>
            <a:gsLst>
              <a:gs pos="0">
                <a:srgbClr val="FF6C42"/>
              </a:gs>
              <a:gs pos="69000">
                <a:srgbClr val="FF3255"/>
              </a:gs>
              <a:gs pos="31000">
                <a:srgbClr val="FF524D"/>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6C568F2A-6147-4AA1-9323-5EEBB5C8AC51}"/>
              </a:ext>
            </a:extLst>
          </p:cNvPr>
          <p:cNvSpPr txBox="1"/>
          <p:nvPr/>
        </p:nvSpPr>
        <p:spPr>
          <a:xfrm>
            <a:off x="2257138" y="3616891"/>
            <a:ext cx="2432355" cy="584775"/>
          </a:xfrm>
          <a:prstGeom prst="rect">
            <a:avLst/>
          </a:prstGeom>
          <a:noFill/>
        </p:spPr>
        <p:txBody>
          <a:bodyPr wrap="square" rtlCol="0">
            <a:spAutoFit/>
          </a:bodyPr>
          <a:lstStyle/>
          <a:p>
            <a:r>
              <a:rPr lang="en-US" altLang="zh-CN"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rPr>
              <a:t> Some might even ignore what was said. </a:t>
            </a:r>
            <a:endParaRPr lang="zh-CN" altLang="en-US" sz="1600" b="1" dirty="0">
              <a:solidFill>
                <a:schemeClr val="tx1">
                  <a:lumMod val="85000"/>
                  <a:lumOff val="15000"/>
                </a:schemeClr>
              </a:solidFill>
              <a:latin typeface="Noto Sans S Chinese Medium" panose="020B0600000000000000" pitchFamily="34" charset="-122"/>
              <a:ea typeface="Noto Sans S Chinese Medium" panose="020B0600000000000000" pitchFamily="34" charset="-122"/>
            </a:endParaRPr>
          </a:p>
        </p:txBody>
      </p:sp>
      <p:sp>
        <p:nvSpPr>
          <p:cNvPr id="8" name="文本框 7">
            <a:extLst>
              <a:ext uri="{FF2B5EF4-FFF2-40B4-BE49-F238E27FC236}">
                <a16:creationId xmlns:a16="http://schemas.microsoft.com/office/drawing/2014/main" id="{4E137873-9848-44A5-ABB2-9F6ADD32C43E}"/>
              </a:ext>
            </a:extLst>
          </p:cNvPr>
          <p:cNvSpPr txBox="1"/>
          <p:nvPr/>
        </p:nvSpPr>
        <p:spPr>
          <a:xfrm>
            <a:off x="2257137" y="4410065"/>
            <a:ext cx="2714645" cy="570734"/>
          </a:xfrm>
          <a:prstGeom prst="rect">
            <a:avLst/>
          </a:prstGeom>
          <a:noFill/>
        </p:spPr>
        <p:txBody>
          <a:bodyPr wrap="square" rtlCol="0">
            <a:spAutoFit/>
          </a:bodyPr>
          <a:lstStyle/>
          <a:p>
            <a:pPr>
              <a:lnSpc>
                <a:spcPct val="150000"/>
              </a:lnSpc>
            </a:pPr>
            <a:r>
              <a:rPr lang="zh-CN" altLang="en-US" sz="1100" dirty="0">
                <a:latin typeface="方正黑体简体" panose="02010601030101010101" pitchFamily="2" charset="-122"/>
                <a:ea typeface="方正黑体简体" panose="02010601030101010101" pitchFamily="2" charset="-122"/>
              </a:rPr>
              <a:t>点击此处输入相关文本内容点击此处输入相关文本内容点击此处</a:t>
            </a:r>
          </a:p>
        </p:txBody>
      </p:sp>
      <p:sp>
        <p:nvSpPr>
          <p:cNvPr id="9" name="矩形 8">
            <a:extLst>
              <a:ext uri="{FF2B5EF4-FFF2-40B4-BE49-F238E27FC236}">
                <a16:creationId xmlns:a16="http://schemas.microsoft.com/office/drawing/2014/main" id="{F880FF99-1CCD-4723-9910-E35CF8828F73}"/>
              </a:ext>
            </a:extLst>
          </p:cNvPr>
          <p:cNvSpPr/>
          <p:nvPr/>
        </p:nvSpPr>
        <p:spPr>
          <a:xfrm>
            <a:off x="50575" y="53340"/>
            <a:ext cx="2197325" cy="647700"/>
          </a:xfrm>
          <a:prstGeom prst="rect">
            <a:avLst/>
          </a:prstGeom>
          <a:gradFill>
            <a:gsLst>
              <a:gs pos="83000">
                <a:srgbClr val="C94EB8"/>
              </a:gs>
              <a:gs pos="73000">
                <a:srgbClr val="C94EB8"/>
              </a:gs>
              <a:gs pos="0">
                <a:srgbClr val="FF3255"/>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方正黑体简体" panose="02010601030101010101" pitchFamily="2" charset="-122"/>
                <a:ea typeface="方正黑体简体" panose="02010601030101010101" pitchFamily="2" charset="-122"/>
              </a:rPr>
              <a:t>你的标题</a:t>
            </a:r>
          </a:p>
        </p:txBody>
      </p:sp>
    </p:spTree>
    <p:extLst>
      <p:ext uri="{BB962C8B-B14F-4D97-AF65-F5344CB8AC3E}">
        <p14:creationId xmlns:p14="http://schemas.microsoft.com/office/powerpoint/2010/main" val="1761635990"/>
      </p:ext>
    </p:extLst>
  </p:cSld>
  <p:clrMapOvr>
    <a:masterClrMapping/>
  </p:clrMapOvr>
  <mc:AlternateContent xmlns:mc="http://schemas.openxmlformats.org/markup-compatibility/2006" xmlns:p14="http://schemas.microsoft.com/office/powerpoint/2010/main">
    <mc:Choice Requires="p14">
      <p:transition p14:dur="250" advClick="0" advTm="3000">
        <p:random/>
      </p:transition>
    </mc:Choice>
    <mc:Fallback xmlns="">
      <p:transition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down)">
                                      <p:cBhvr>
                                        <p:cTn id="13" dur="500"/>
                                        <p:tgtEl>
                                          <p:spTgt spid="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down)">
                                      <p:cBhvr>
                                        <p:cTn id="16" dur="500"/>
                                        <p:tgtEl>
                                          <p:spTgt spid="8"/>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down)">
                                      <p:cBhvr>
                                        <p:cTn id="19" dur="500"/>
                                        <p:tgtEl>
                                          <p:spTgt spid="3"/>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down)">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animBg="1"/>
      <p:bldP spid="7" grpId="0"/>
      <p:bldP spid="8" grpId="0"/>
      <p:bldP spid="9"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51</TotalTime>
  <Words>1102</Words>
  <Application>Microsoft Office PowerPoint</Application>
  <PresentationFormat>宽屏</PresentationFormat>
  <Paragraphs>167</Paragraphs>
  <Slides>24</Slides>
  <Notes>24</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24</vt:i4>
      </vt:variant>
    </vt:vector>
  </HeadingPairs>
  <TitlesOfParts>
    <vt:vector size="35" baseType="lpstr">
      <vt:lpstr>FZHei-B01S</vt:lpstr>
      <vt:lpstr>Noto Sans S Chinese Medium</vt:lpstr>
      <vt:lpstr>Noto Sans S Chinese Regular</vt:lpstr>
      <vt:lpstr>等线</vt:lpstr>
      <vt:lpstr>等线 Light</vt:lpstr>
      <vt:lpstr>方正黑体简体</vt:lpstr>
      <vt:lpstr>方正兰亭纤黑_GBK</vt:lpstr>
      <vt:lpstr>思源黑体 Normal</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001</dc:title>
  <dc:creator>dreamsummit</dc:creator>
  <cp:lastModifiedBy>ITTK</cp:lastModifiedBy>
  <cp:revision>54</cp:revision>
  <dcterms:created xsi:type="dcterms:W3CDTF">2018-09-15T07:37:25Z</dcterms:created>
  <dcterms:modified xsi:type="dcterms:W3CDTF">2018-10-24T07:21:53Z</dcterms:modified>
</cp:coreProperties>
</file>

<file path=docProps/thumbnail.jpeg>
</file>